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8288000" cy="10287000"/>
  <p:notesSz cx="6858000" cy="9144000"/>
  <p:embeddedFontLst>
    <p:embeddedFont>
      <p:font typeface="Open Sans Bold" panose="020B0604020202020204" charset="0"/>
      <p:regular r:id="rId31"/>
    </p:embeddedFont>
    <p:embeddedFont>
      <p:font typeface="Arial Bold" panose="020B0604020202020204" charset="0"/>
      <p:regular r:id="rId32"/>
    </p:embeddedFont>
    <p:embeddedFont>
      <p:font typeface="Arial" panose="020B0604020202020204" pitchFamily="34" charset="0"/>
      <p:regular r:id="rId33"/>
    </p:embeddedFont>
    <p:embeddedFont>
      <p:font typeface="Titillium Web Semi-Bold" panose="020B0604020202020204" charset="0"/>
      <p:regular r:id="rId34"/>
    </p:embeddedFont>
    <p:embeddedFont>
      <p:font typeface="Tahoma Bold" panose="020B0604020202020204" charset="0"/>
      <p:regular r:id="rId35"/>
    </p:embeddedFont>
    <p:embeddedFont>
      <p:font typeface="Arimo Bold" panose="020B0604020202020204" charset="0"/>
      <p:regular r:id="rId36"/>
    </p:embeddedFont>
    <p:embeddedFont>
      <p:font typeface="Archivo Black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Tahoma" panose="020B0604030504040204" pitchFamily="34" charset="0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33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asn@ufpa.br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saldanha77@yahoo.com.b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29.png"/><Relationship Id="rId10" Type="http://schemas.openxmlformats.org/officeDocument/2006/relationships/image" Target="../media/image39.svg"/><Relationship Id="rId4" Type="http://schemas.openxmlformats.org/officeDocument/2006/relationships/image" Target="../media/image3.sv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76ALSae9AI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youtu.be/-bjVSbVJQFU?t=136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pM-cgc2eW0o" TargetMode="External"/><Relationship Id="rId11" Type="http://schemas.openxmlformats.org/officeDocument/2006/relationships/hyperlink" Target="https://www.youtube.com/watch?v=ILG8N1A5qkc" TargetMode="External"/><Relationship Id="rId5" Type="http://schemas.openxmlformats.org/officeDocument/2006/relationships/image" Target="../media/image43.png"/><Relationship Id="rId10" Type="http://schemas.openxmlformats.org/officeDocument/2006/relationships/hyperlink" Target="https://www.youtube.com/watch?v=n2sFnNNE-2o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youtu.be/W6Cb7uX3liM?t=90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58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6.sv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50.png"/><Relationship Id="rId4" Type="http://schemas.openxmlformats.org/officeDocument/2006/relationships/image" Target="../media/image5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2.png"/><Relationship Id="rId7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t="-9731" r="-671" b="-9731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024647" y="110613"/>
            <a:ext cx="2238707" cy="2677448"/>
          </a:xfrm>
          <a:custGeom>
            <a:avLst/>
            <a:gdLst/>
            <a:ahLst/>
            <a:cxnLst/>
            <a:rect l="l" t="t" r="r" b="b"/>
            <a:pathLst>
              <a:path w="2238707" h="2677448">
                <a:moveTo>
                  <a:pt x="0" y="0"/>
                </a:moveTo>
                <a:lnTo>
                  <a:pt x="2238706" y="0"/>
                </a:lnTo>
                <a:lnTo>
                  <a:pt x="2238706" y="2677449"/>
                </a:lnTo>
                <a:lnTo>
                  <a:pt x="0" y="2677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53881" y="3035354"/>
            <a:ext cx="9780237" cy="199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2546">
                <a:solidFill>
                  <a:srgbClr val="EAEAEA"/>
                </a:solidFill>
                <a:latin typeface="Arial Bold"/>
              </a:rPr>
              <a:t>UNIVERSIDADE FEDERAL DO PARÁ</a:t>
            </a:r>
          </a:p>
          <a:p>
            <a:pPr algn="ctr">
              <a:lnSpc>
                <a:spcPts val="3056"/>
              </a:lnSpc>
            </a:pPr>
            <a:r>
              <a:rPr lang="en-US" sz="2546">
                <a:solidFill>
                  <a:srgbClr val="EAEAEA"/>
                </a:solidFill>
                <a:latin typeface="Arial Bold"/>
              </a:rPr>
              <a:t>INSTITUTO DE TECNOLOGIA </a:t>
            </a:r>
          </a:p>
          <a:p>
            <a:pPr algn="ctr">
              <a:lnSpc>
                <a:spcPts val="3056"/>
              </a:lnSpc>
            </a:pPr>
            <a:r>
              <a:rPr lang="en-US" sz="2546">
                <a:solidFill>
                  <a:srgbClr val="EAEAEA"/>
                </a:solidFill>
                <a:latin typeface="Arial Bold"/>
              </a:rPr>
              <a:t>FACULDADE DE ENGENHARIA MECÂNICA</a:t>
            </a:r>
          </a:p>
          <a:p>
            <a:pPr algn="ctr">
              <a:lnSpc>
                <a:spcPts val="3056"/>
              </a:lnSpc>
            </a:pPr>
            <a:r>
              <a:rPr lang="en-US" sz="2546">
                <a:solidFill>
                  <a:srgbClr val="EAEAEA"/>
                </a:solidFill>
                <a:latin typeface="Arial Bold"/>
              </a:rPr>
              <a:t>PROGRAMA DE PÓS GRADUAÇÃO EM ENGENHARIA MECÂNICA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8652" y="5528977"/>
            <a:ext cx="13090696" cy="117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1"/>
              </a:lnSpc>
            </a:pPr>
            <a:r>
              <a:rPr lang="en-US" sz="7468">
                <a:solidFill>
                  <a:srgbClr val="FFFFFF"/>
                </a:solidFill>
                <a:latin typeface="Arimo Bold"/>
              </a:rPr>
              <a:t>Processos de Soldagem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39541" y="7786762"/>
            <a:ext cx="9408918" cy="141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969">
                <a:solidFill>
                  <a:srgbClr val="FFFFFF"/>
                </a:solidFill>
                <a:latin typeface="Arial"/>
              </a:rPr>
              <a:t>Prof. Dr. </a:t>
            </a:r>
            <a:r>
              <a:rPr lang="en-US" sz="2969">
                <a:solidFill>
                  <a:srgbClr val="FFFFFF"/>
                </a:solidFill>
                <a:latin typeface="Arial Bold"/>
              </a:rPr>
              <a:t>ALEXANDRE SALDANHA DO NASCIMENTO</a:t>
            </a:r>
          </a:p>
          <a:p>
            <a:pPr algn="ctr">
              <a:lnSpc>
                <a:spcPts val="3562"/>
              </a:lnSpc>
            </a:pPr>
            <a:r>
              <a:rPr lang="en-US" sz="2969" u="sng">
                <a:solidFill>
                  <a:srgbClr val="FFFFCC"/>
                </a:solidFill>
                <a:latin typeface="Arial Bold"/>
                <a:hlinkClick r:id="rId7" tooltip="mailto:saldanha77@yahoo.com.br"/>
              </a:rPr>
              <a:t>saldanha77@yahoo.com.br</a:t>
            </a:r>
          </a:p>
          <a:p>
            <a:pPr algn="ctr">
              <a:lnSpc>
                <a:spcPts val="3562"/>
              </a:lnSpc>
            </a:pPr>
            <a:r>
              <a:rPr lang="en-US" sz="2969" u="sng">
                <a:solidFill>
                  <a:srgbClr val="FFFFCC"/>
                </a:solidFill>
                <a:latin typeface="Arial Bold"/>
                <a:hlinkClick r:id="rId8" tooltip="mailto:asn@ufpa.br"/>
              </a:rPr>
              <a:t>asn@ufpa.br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1247" y="9790353"/>
            <a:ext cx="2145506" cy="40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>
                <a:solidFill>
                  <a:srgbClr val="FFFFFF"/>
                </a:solidFill>
                <a:latin typeface="Tahoma"/>
              </a:rPr>
              <a:t>Belém 2023.4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131112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POR QUE ESTUDAR SOLDAGEM?</a:t>
            </a:r>
          </a:p>
        </p:txBody>
      </p:sp>
      <p:sp>
        <p:nvSpPr>
          <p:cNvPr id="4" name="Freeform 4"/>
          <p:cNvSpPr/>
          <p:nvPr/>
        </p:nvSpPr>
        <p:spPr>
          <a:xfrm>
            <a:off x="3042658" y="1540903"/>
            <a:ext cx="12202684" cy="8190113"/>
          </a:xfrm>
          <a:custGeom>
            <a:avLst/>
            <a:gdLst/>
            <a:ahLst/>
            <a:cxnLst/>
            <a:rect l="l" t="t" r="r" b="b"/>
            <a:pathLst>
              <a:path w="12202684" h="8190113">
                <a:moveTo>
                  <a:pt x="0" y="0"/>
                </a:moveTo>
                <a:lnTo>
                  <a:pt x="12202684" y="0"/>
                </a:lnTo>
                <a:lnTo>
                  <a:pt x="12202684" y="8190113"/>
                </a:lnTo>
                <a:lnTo>
                  <a:pt x="0" y="8190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025" t="-22934" r="-19090" b="-170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86138" y="9829800"/>
            <a:ext cx="115157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Tahoma"/>
              </a:rPr>
              <a:t>Fonte: “ALÍVIO DAS TENSÕES RESIDUAIS DE SOLDAGEM POR SHOT PEENING NA CONSTRUÇÃO NAVAL”; Marcela Correia Esteves; UFRJ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151654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POR QUE ESTUDAR SOLDAGEM?</a:t>
            </a:r>
          </a:p>
        </p:txBody>
      </p:sp>
      <p:sp>
        <p:nvSpPr>
          <p:cNvPr id="4" name="Freeform 4"/>
          <p:cNvSpPr/>
          <p:nvPr/>
        </p:nvSpPr>
        <p:spPr>
          <a:xfrm>
            <a:off x="1763002" y="1689204"/>
            <a:ext cx="14761996" cy="8267914"/>
          </a:xfrm>
          <a:custGeom>
            <a:avLst/>
            <a:gdLst/>
            <a:ahLst/>
            <a:cxnLst/>
            <a:rect l="l" t="t" r="r" b="b"/>
            <a:pathLst>
              <a:path w="14761996" h="8267914">
                <a:moveTo>
                  <a:pt x="0" y="0"/>
                </a:moveTo>
                <a:lnTo>
                  <a:pt x="14761996" y="0"/>
                </a:lnTo>
                <a:lnTo>
                  <a:pt x="14761996" y="8267914"/>
                </a:lnTo>
                <a:lnTo>
                  <a:pt x="0" y="8267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998" t="-25469" r="-19339" b="-4451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1157975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POR QUE ESTUDAR SOLDAGEM?</a:t>
            </a:r>
          </a:p>
        </p:txBody>
      </p:sp>
      <p:sp>
        <p:nvSpPr>
          <p:cNvPr id="4" name="Freeform 4"/>
          <p:cNvSpPr/>
          <p:nvPr/>
        </p:nvSpPr>
        <p:spPr>
          <a:xfrm>
            <a:off x="201116" y="3165161"/>
            <a:ext cx="17885767" cy="5315263"/>
          </a:xfrm>
          <a:custGeom>
            <a:avLst/>
            <a:gdLst/>
            <a:ahLst/>
            <a:cxnLst/>
            <a:rect l="l" t="t" r="r" b="b"/>
            <a:pathLst>
              <a:path w="17885767" h="5315263">
                <a:moveTo>
                  <a:pt x="0" y="0"/>
                </a:moveTo>
                <a:lnTo>
                  <a:pt x="17885768" y="0"/>
                </a:lnTo>
                <a:lnTo>
                  <a:pt x="17885768" y="5315263"/>
                </a:lnTo>
                <a:lnTo>
                  <a:pt x="0" y="5315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5" r="-149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5048" y="1649821"/>
            <a:ext cx="11254506" cy="8637179"/>
          </a:xfrm>
          <a:custGeom>
            <a:avLst/>
            <a:gdLst/>
            <a:ahLst/>
            <a:cxnLst/>
            <a:rect l="l" t="t" r="r" b="b"/>
            <a:pathLst>
              <a:path w="11254506" h="8637179">
                <a:moveTo>
                  <a:pt x="0" y="0"/>
                </a:moveTo>
                <a:lnTo>
                  <a:pt x="11254505" y="0"/>
                </a:lnTo>
                <a:lnTo>
                  <a:pt x="11254505" y="8637179"/>
                </a:lnTo>
                <a:lnTo>
                  <a:pt x="0" y="863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07431" y="8164001"/>
            <a:ext cx="317182" cy="327660"/>
            <a:chOff x="0" y="0"/>
            <a:chExt cx="422910" cy="436880"/>
          </a:xfrm>
        </p:grpSpPr>
        <p:sp>
          <p:nvSpPr>
            <p:cNvPr id="5" name="Freeform 5"/>
            <p:cNvSpPr/>
            <p:nvPr/>
          </p:nvSpPr>
          <p:spPr>
            <a:xfrm>
              <a:off x="43180" y="39370"/>
              <a:ext cx="345440" cy="358140"/>
            </a:xfrm>
            <a:custGeom>
              <a:avLst/>
              <a:gdLst/>
              <a:ahLst/>
              <a:cxnLst/>
              <a:rect l="l" t="t" r="r" b="b"/>
              <a:pathLst>
                <a:path w="345440" h="358140">
                  <a:moveTo>
                    <a:pt x="33020" y="68580"/>
                  </a:moveTo>
                  <a:cubicBezTo>
                    <a:pt x="318770" y="83820"/>
                    <a:pt x="322580" y="96520"/>
                    <a:pt x="328930" y="118110"/>
                  </a:cubicBezTo>
                  <a:cubicBezTo>
                    <a:pt x="340360" y="157480"/>
                    <a:pt x="345440" y="265430"/>
                    <a:pt x="327660" y="298450"/>
                  </a:cubicBezTo>
                  <a:cubicBezTo>
                    <a:pt x="317500" y="316230"/>
                    <a:pt x="304800" y="320040"/>
                    <a:pt x="283210" y="327660"/>
                  </a:cubicBezTo>
                  <a:cubicBezTo>
                    <a:pt x="236220" y="344170"/>
                    <a:pt x="77470" y="358140"/>
                    <a:pt x="40640" y="346710"/>
                  </a:cubicBezTo>
                  <a:cubicBezTo>
                    <a:pt x="27940" y="342900"/>
                    <a:pt x="24130" y="337820"/>
                    <a:pt x="19050" y="328930"/>
                  </a:cubicBezTo>
                  <a:cubicBezTo>
                    <a:pt x="10160" y="313690"/>
                    <a:pt x="10160" y="287020"/>
                    <a:pt x="7620" y="257810"/>
                  </a:cubicBezTo>
                  <a:cubicBezTo>
                    <a:pt x="3810" y="214630"/>
                    <a:pt x="0" y="132080"/>
                    <a:pt x="7620" y="92710"/>
                  </a:cubicBezTo>
                  <a:cubicBezTo>
                    <a:pt x="12700" y="69850"/>
                    <a:pt x="12700" y="53340"/>
                    <a:pt x="30480" y="39370"/>
                  </a:cubicBezTo>
                  <a:cubicBezTo>
                    <a:pt x="68580" y="11430"/>
                    <a:pt x="243840" y="0"/>
                    <a:pt x="279400" y="11430"/>
                  </a:cubicBezTo>
                  <a:cubicBezTo>
                    <a:pt x="290830" y="15240"/>
                    <a:pt x="294640" y="20320"/>
                    <a:pt x="299720" y="29210"/>
                  </a:cubicBezTo>
                  <a:cubicBezTo>
                    <a:pt x="308610" y="44450"/>
                    <a:pt x="308610" y="71120"/>
                    <a:pt x="311150" y="100330"/>
                  </a:cubicBezTo>
                  <a:cubicBezTo>
                    <a:pt x="313690" y="146050"/>
                    <a:pt x="318770" y="247650"/>
                    <a:pt x="307340" y="276860"/>
                  </a:cubicBezTo>
                  <a:cubicBezTo>
                    <a:pt x="302260" y="288290"/>
                    <a:pt x="299720" y="292100"/>
                    <a:pt x="288290" y="298450"/>
                  </a:cubicBezTo>
                  <a:cubicBezTo>
                    <a:pt x="254000" y="316230"/>
                    <a:pt x="78740" y="332740"/>
                    <a:pt x="41910" y="322580"/>
                  </a:cubicBezTo>
                  <a:cubicBezTo>
                    <a:pt x="30480" y="318770"/>
                    <a:pt x="25400" y="316230"/>
                    <a:pt x="20320" y="307340"/>
                  </a:cubicBezTo>
                  <a:cubicBezTo>
                    <a:pt x="11430" y="293370"/>
                    <a:pt x="8890" y="260350"/>
                    <a:pt x="7620" y="236220"/>
                  </a:cubicBezTo>
                  <a:cubicBezTo>
                    <a:pt x="6350" y="212090"/>
                    <a:pt x="3810" y="181610"/>
                    <a:pt x="11430" y="165100"/>
                  </a:cubicBezTo>
                  <a:cubicBezTo>
                    <a:pt x="16510" y="153670"/>
                    <a:pt x="26670" y="143510"/>
                    <a:pt x="35560" y="140970"/>
                  </a:cubicBezTo>
                  <a:cubicBezTo>
                    <a:pt x="44450" y="138430"/>
                    <a:pt x="58420" y="143510"/>
                    <a:pt x="67310" y="152400"/>
                  </a:cubicBezTo>
                  <a:cubicBezTo>
                    <a:pt x="80010" y="165100"/>
                    <a:pt x="91440" y="200660"/>
                    <a:pt x="95250" y="220980"/>
                  </a:cubicBezTo>
                  <a:cubicBezTo>
                    <a:pt x="97790" y="236220"/>
                    <a:pt x="92710" y="260350"/>
                    <a:pt x="95250" y="260350"/>
                  </a:cubicBezTo>
                  <a:cubicBezTo>
                    <a:pt x="99060" y="260350"/>
                    <a:pt x="105410" y="184150"/>
                    <a:pt x="120650" y="173990"/>
                  </a:cubicBezTo>
                  <a:cubicBezTo>
                    <a:pt x="130810" y="167640"/>
                    <a:pt x="148590" y="170180"/>
                    <a:pt x="158750" y="179070"/>
                  </a:cubicBezTo>
                  <a:cubicBezTo>
                    <a:pt x="176530" y="194310"/>
                    <a:pt x="189230" y="271780"/>
                    <a:pt x="184150" y="293370"/>
                  </a:cubicBezTo>
                  <a:cubicBezTo>
                    <a:pt x="181610" y="303530"/>
                    <a:pt x="176530" y="309880"/>
                    <a:pt x="170180" y="312420"/>
                  </a:cubicBezTo>
                  <a:cubicBezTo>
                    <a:pt x="162560" y="314960"/>
                    <a:pt x="147320" y="316230"/>
                    <a:pt x="140970" y="308610"/>
                  </a:cubicBezTo>
                  <a:cubicBezTo>
                    <a:pt x="127000" y="294640"/>
                    <a:pt x="128270" y="226060"/>
                    <a:pt x="133350" y="195580"/>
                  </a:cubicBezTo>
                  <a:cubicBezTo>
                    <a:pt x="137160" y="173990"/>
                    <a:pt x="144780" y="152400"/>
                    <a:pt x="157480" y="143510"/>
                  </a:cubicBezTo>
                  <a:cubicBezTo>
                    <a:pt x="167640" y="135890"/>
                    <a:pt x="187960" y="135890"/>
                    <a:pt x="199390" y="142240"/>
                  </a:cubicBezTo>
                  <a:cubicBezTo>
                    <a:pt x="212090" y="149860"/>
                    <a:pt x="220980" y="177800"/>
                    <a:pt x="224790" y="196850"/>
                  </a:cubicBezTo>
                  <a:cubicBezTo>
                    <a:pt x="228600" y="215900"/>
                    <a:pt x="232410" y="243840"/>
                    <a:pt x="224790" y="256540"/>
                  </a:cubicBezTo>
                  <a:cubicBezTo>
                    <a:pt x="219710" y="265430"/>
                    <a:pt x="207010" y="273050"/>
                    <a:pt x="199390" y="271780"/>
                  </a:cubicBezTo>
                  <a:cubicBezTo>
                    <a:pt x="190500" y="270510"/>
                    <a:pt x="180340" y="259080"/>
                    <a:pt x="175260" y="247650"/>
                  </a:cubicBezTo>
                  <a:cubicBezTo>
                    <a:pt x="167640" y="229870"/>
                    <a:pt x="170180" y="186690"/>
                    <a:pt x="176530" y="170180"/>
                  </a:cubicBezTo>
                  <a:cubicBezTo>
                    <a:pt x="180340" y="161290"/>
                    <a:pt x="185420" y="153670"/>
                    <a:pt x="193040" y="152400"/>
                  </a:cubicBezTo>
                  <a:cubicBezTo>
                    <a:pt x="200660" y="149860"/>
                    <a:pt x="217170" y="154940"/>
                    <a:pt x="223520" y="163830"/>
                  </a:cubicBezTo>
                  <a:cubicBezTo>
                    <a:pt x="232410" y="175260"/>
                    <a:pt x="232410" y="212090"/>
                    <a:pt x="227330" y="227330"/>
                  </a:cubicBezTo>
                  <a:cubicBezTo>
                    <a:pt x="223520" y="238760"/>
                    <a:pt x="213360" y="251460"/>
                    <a:pt x="204470" y="252730"/>
                  </a:cubicBezTo>
                  <a:cubicBezTo>
                    <a:pt x="195580" y="254000"/>
                    <a:pt x="181610" y="243840"/>
                    <a:pt x="176530" y="233680"/>
                  </a:cubicBezTo>
                  <a:cubicBezTo>
                    <a:pt x="168910" y="217170"/>
                    <a:pt x="173990" y="161290"/>
                    <a:pt x="186690" y="151130"/>
                  </a:cubicBezTo>
                  <a:cubicBezTo>
                    <a:pt x="194310" y="144780"/>
                    <a:pt x="213360" y="147320"/>
                    <a:pt x="220980" y="154940"/>
                  </a:cubicBezTo>
                  <a:cubicBezTo>
                    <a:pt x="229870" y="163830"/>
                    <a:pt x="232410" y="194310"/>
                    <a:pt x="227330" y="208280"/>
                  </a:cubicBezTo>
                  <a:cubicBezTo>
                    <a:pt x="223520" y="218440"/>
                    <a:pt x="213360" y="231140"/>
                    <a:pt x="204470" y="232410"/>
                  </a:cubicBezTo>
                  <a:cubicBezTo>
                    <a:pt x="195580" y="233680"/>
                    <a:pt x="182880" y="224790"/>
                    <a:pt x="176530" y="213360"/>
                  </a:cubicBezTo>
                  <a:cubicBezTo>
                    <a:pt x="163830" y="189230"/>
                    <a:pt x="165100" y="99060"/>
                    <a:pt x="176530" y="74930"/>
                  </a:cubicBezTo>
                  <a:cubicBezTo>
                    <a:pt x="181610" y="63500"/>
                    <a:pt x="190500" y="55880"/>
                    <a:pt x="198120" y="55880"/>
                  </a:cubicBezTo>
                  <a:cubicBezTo>
                    <a:pt x="207010" y="55880"/>
                    <a:pt x="220980" y="67310"/>
                    <a:pt x="227330" y="81280"/>
                  </a:cubicBezTo>
                  <a:cubicBezTo>
                    <a:pt x="238760" y="106680"/>
                    <a:pt x="240030" y="187960"/>
                    <a:pt x="226060" y="210820"/>
                  </a:cubicBezTo>
                  <a:cubicBezTo>
                    <a:pt x="218440" y="222250"/>
                    <a:pt x="203200" y="231140"/>
                    <a:pt x="193040" y="228600"/>
                  </a:cubicBezTo>
                  <a:cubicBezTo>
                    <a:pt x="180340" y="224790"/>
                    <a:pt x="165100" y="194310"/>
                    <a:pt x="160020" y="177800"/>
                  </a:cubicBezTo>
                  <a:cubicBezTo>
                    <a:pt x="156210" y="165100"/>
                    <a:pt x="157480" y="152400"/>
                    <a:pt x="161290" y="142240"/>
                  </a:cubicBezTo>
                  <a:cubicBezTo>
                    <a:pt x="165100" y="133350"/>
                    <a:pt x="170180" y="125730"/>
                    <a:pt x="179070" y="121920"/>
                  </a:cubicBezTo>
                  <a:cubicBezTo>
                    <a:pt x="189230" y="116840"/>
                    <a:pt x="209550" y="115570"/>
                    <a:pt x="220980" y="120650"/>
                  </a:cubicBezTo>
                  <a:cubicBezTo>
                    <a:pt x="233680" y="125730"/>
                    <a:pt x="243840" y="135890"/>
                    <a:pt x="251460" y="149860"/>
                  </a:cubicBezTo>
                  <a:cubicBezTo>
                    <a:pt x="261620" y="168910"/>
                    <a:pt x="270510" y="203200"/>
                    <a:pt x="267970" y="227330"/>
                  </a:cubicBezTo>
                  <a:cubicBezTo>
                    <a:pt x="266700" y="248920"/>
                    <a:pt x="255270" y="275590"/>
                    <a:pt x="245110" y="285750"/>
                  </a:cubicBezTo>
                  <a:cubicBezTo>
                    <a:pt x="238760" y="292100"/>
                    <a:pt x="229870" y="294640"/>
                    <a:pt x="222250" y="293370"/>
                  </a:cubicBezTo>
                  <a:cubicBezTo>
                    <a:pt x="215900" y="292100"/>
                    <a:pt x="208280" y="288290"/>
                    <a:pt x="203200" y="279400"/>
                  </a:cubicBezTo>
                  <a:cubicBezTo>
                    <a:pt x="191770" y="259080"/>
                    <a:pt x="187960" y="179070"/>
                    <a:pt x="196850" y="153670"/>
                  </a:cubicBezTo>
                  <a:cubicBezTo>
                    <a:pt x="201930" y="140970"/>
                    <a:pt x="212090" y="128270"/>
                    <a:pt x="219710" y="128270"/>
                  </a:cubicBezTo>
                  <a:cubicBezTo>
                    <a:pt x="228600" y="128270"/>
                    <a:pt x="247650" y="146050"/>
                    <a:pt x="247650" y="153670"/>
                  </a:cubicBezTo>
                  <a:cubicBezTo>
                    <a:pt x="247650" y="161290"/>
                    <a:pt x="229870" y="162560"/>
                    <a:pt x="223520" y="173990"/>
                  </a:cubicBezTo>
                  <a:cubicBezTo>
                    <a:pt x="210820" y="196850"/>
                    <a:pt x="219710" y="278130"/>
                    <a:pt x="203200" y="293370"/>
                  </a:cubicBezTo>
                  <a:cubicBezTo>
                    <a:pt x="194310" y="302260"/>
                    <a:pt x="175260" y="303530"/>
                    <a:pt x="165100" y="297180"/>
                  </a:cubicBezTo>
                  <a:cubicBezTo>
                    <a:pt x="151130" y="288290"/>
                    <a:pt x="143510" y="251460"/>
                    <a:pt x="138430" y="228600"/>
                  </a:cubicBezTo>
                  <a:cubicBezTo>
                    <a:pt x="134620" y="207010"/>
                    <a:pt x="128270" y="177800"/>
                    <a:pt x="137160" y="165100"/>
                  </a:cubicBezTo>
                  <a:cubicBezTo>
                    <a:pt x="143510" y="156210"/>
                    <a:pt x="165100" y="147320"/>
                    <a:pt x="172720" y="152400"/>
                  </a:cubicBezTo>
                  <a:cubicBezTo>
                    <a:pt x="182880" y="157480"/>
                    <a:pt x="186690" y="193040"/>
                    <a:pt x="184150" y="209550"/>
                  </a:cubicBezTo>
                  <a:cubicBezTo>
                    <a:pt x="182880" y="222250"/>
                    <a:pt x="176530" y="234950"/>
                    <a:pt x="167640" y="242570"/>
                  </a:cubicBezTo>
                  <a:cubicBezTo>
                    <a:pt x="156210" y="251460"/>
                    <a:pt x="132080" y="260350"/>
                    <a:pt x="118110" y="254000"/>
                  </a:cubicBezTo>
                  <a:cubicBezTo>
                    <a:pt x="100330" y="245110"/>
                    <a:pt x="88900" y="204470"/>
                    <a:pt x="81280" y="176530"/>
                  </a:cubicBezTo>
                  <a:cubicBezTo>
                    <a:pt x="73660" y="148590"/>
                    <a:pt x="80010" y="107950"/>
                    <a:pt x="72390" y="85090"/>
                  </a:cubicBezTo>
                  <a:cubicBezTo>
                    <a:pt x="67310" y="69850"/>
                    <a:pt x="53340" y="60960"/>
                    <a:pt x="53340" y="50800"/>
                  </a:cubicBezTo>
                  <a:cubicBezTo>
                    <a:pt x="53340" y="43180"/>
                    <a:pt x="59690" y="33020"/>
                    <a:pt x="66040" y="30480"/>
                  </a:cubicBezTo>
                  <a:cubicBezTo>
                    <a:pt x="74930" y="27940"/>
                    <a:pt x="93980" y="31750"/>
                    <a:pt x="102870" y="43180"/>
                  </a:cubicBezTo>
                  <a:cubicBezTo>
                    <a:pt x="121920" y="71120"/>
                    <a:pt x="113030" y="219710"/>
                    <a:pt x="100330" y="250190"/>
                  </a:cubicBezTo>
                  <a:cubicBezTo>
                    <a:pt x="96520" y="260350"/>
                    <a:pt x="90170" y="265430"/>
                    <a:pt x="83820" y="267970"/>
                  </a:cubicBezTo>
                  <a:cubicBezTo>
                    <a:pt x="77470" y="270510"/>
                    <a:pt x="67310" y="271780"/>
                    <a:pt x="60960" y="265430"/>
                  </a:cubicBezTo>
                  <a:cubicBezTo>
                    <a:pt x="46990" y="251460"/>
                    <a:pt x="43180" y="170180"/>
                    <a:pt x="49530" y="144780"/>
                  </a:cubicBezTo>
                  <a:cubicBezTo>
                    <a:pt x="53340" y="132080"/>
                    <a:pt x="58420" y="121920"/>
                    <a:pt x="67310" y="118110"/>
                  </a:cubicBezTo>
                  <a:cubicBezTo>
                    <a:pt x="76200" y="114300"/>
                    <a:pt x="102870" y="121920"/>
                    <a:pt x="102870" y="123190"/>
                  </a:cubicBezTo>
                  <a:cubicBezTo>
                    <a:pt x="102870" y="124460"/>
                    <a:pt x="90170" y="121920"/>
                    <a:pt x="88900" y="124460"/>
                  </a:cubicBezTo>
                  <a:cubicBezTo>
                    <a:pt x="87630" y="128270"/>
                    <a:pt x="116840" y="139700"/>
                    <a:pt x="118110" y="148590"/>
                  </a:cubicBezTo>
                  <a:cubicBezTo>
                    <a:pt x="119380" y="156210"/>
                    <a:pt x="104140" y="173990"/>
                    <a:pt x="96520" y="173990"/>
                  </a:cubicBezTo>
                  <a:cubicBezTo>
                    <a:pt x="87630" y="173990"/>
                    <a:pt x="74930" y="149860"/>
                    <a:pt x="69850" y="134620"/>
                  </a:cubicBezTo>
                  <a:cubicBezTo>
                    <a:pt x="64770" y="115570"/>
                    <a:pt x="64770" y="85090"/>
                    <a:pt x="71120" y="66040"/>
                  </a:cubicBezTo>
                  <a:cubicBezTo>
                    <a:pt x="76200" y="49530"/>
                    <a:pt x="85090" y="26670"/>
                    <a:pt x="99060" y="22860"/>
                  </a:cubicBezTo>
                  <a:cubicBezTo>
                    <a:pt x="118110" y="17780"/>
                    <a:pt x="160020" y="45720"/>
                    <a:pt x="179070" y="60960"/>
                  </a:cubicBezTo>
                  <a:cubicBezTo>
                    <a:pt x="193040" y="72390"/>
                    <a:pt x="204470" y="86360"/>
                    <a:pt x="207010" y="97790"/>
                  </a:cubicBezTo>
                  <a:cubicBezTo>
                    <a:pt x="208280" y="106680"/>
                    <a:pt x="203200" y="118110"/>
                    <a:pt x="198120" y="124460"/>
                  </a:cubicBezTo>
                  <a:cubicBezTo>
                    <a:pt x="193040" y="130810"/>
                    <a:pt x="185420" y="133350"/>
                    <a:pt x="175260" y="137160"/>
                  </a:cubicBezTo>
                  <a:cubicBezTo>
                    <a:pt x="156210" y="143510"/>
                    <a:pt x="100330" y="156210"/>
                    <a:pt x="86360" y="147320"/>
                  </a:cubicBezTo>
                  <a:cubicBezTo>
                    <a:pt x="78740" y="142240"/>
                    <a:pt x="76200" y="127000"/>
                    <a:pt x="78740" y="119380"/>
                  </a:cubicBezTo>
                  <a:cubicBezTo>
                    <a:pt x="81280" y="111760"/>
                    <a:pt x="91440" y="104140"/>
                    <a:pt x="102870" y="101600"/>
                  </a:cubicBezTo>
                  <a:cubicBezTo>
                    <a:pt x="123190" y="96520"/>
                    <a:pt x="181610" y="104140"/>
                    <a:pt x="198120" y="114300"/>
                  </a:cubicBezTo>
                  <a:cubicBezTo>
                    <a:pt x="207010" y="119380"/>
                    <a:pt x="210820" y="127000"/>
                    <a:pt x="212090" y="133350"/>
                  </a:cubicBezTo>
                  <a:cubicBezTo>
                    <a:pt x="213360" y="140970"/>
                    <a:pt x="209550" y="149860"/>
                    <a:pt x="203200" y="156210"/>
                  </a:cubicBezTo>
                  <a:cubicBezTo>
                    <a:pt x="193040" y="166370"/>
                    <a:pt x="161290" y="185420"/>
                    <a:pt x="148590" y="181610"/>
                  </a:cubicBezTo>
                  <a:cubicBezTo>
                    <a:pt x="138430" y="179070"/>
                    <a:pt x="127000" y="158750"/>
                    <a:pt x="127000" y="149860"/>
                  </a:cubicBezTo>
                  <a:cubicBezTo>
                    <a:pt x="127000" y="143510"/>
                    <a:pt x="135890" y="134620"/>
                    <a:pt x="142240" y="132080"/>
                  </a:cubicBezTo>
                  <a:cubicBezTo>
                    <a:pt x="149860" y="128270"/>
                    <a:pt x="163830" y="137160"/>
                    <a:pt x="170180" y="132080"/>
                  </a:cubicBezTo>
                  <a:cubicBezTo>
                    <a:pt x="179070" y="124460"/>
                    <a:pt x="173990" y="92710"/>
                    <a:pt x="180340" y="80010"/>
                  </a:cubicBezTo>
                  <a:cubicBezTo>
                    <a:pt x="185420" y="69850"/>
                    <a:pt x="190500" y="62230"/>
                    <a:pt x="199390" y="58420"/>
                  </a:cubicBezTo>
                  <a:cubicBezTo>
                    <a:pt x="209550" y="53340"/>
                    <a:pt x="229870" y="50800"/>
                    <a:pt x="241300" y="57150"/>
                  </a:cubicBezTo>
                  <a:cubicBezTo>
                    <a:pt x="252730" y="63500"/>
                    <a:pt x="261620" y="81280"/>
                    <a:pt x="266700" y="99060"/>
                  </a:cubicBezTo>
                  <a:cubicBezTo>
                    <a:pt x="273050" y="121920"/>
                    <a:pt x="269240" y="160020"/>
                    <a:pt x="269240" y="184150"/>
                  </a:cubicBezTo>
                  <a:cubicBezTo>
                    <a:pt x="269240" y="203200"/>
                    <a:pt x="274320" y="219710"/>
                    <a:pt x="265430" y="234950"/>
                  </a:cubicBezTo>
                  <a:cubicBezTo>
                    <a:pt x="255270" y="254000"/>
                    <a:pt x="227330" y="273050"/>
                    <a:pt x="200660" y="281940"/>
                  </a:cubicBezTo>
                  <a:cubicBezTo>
                    <a:pt x="168910" y="292100"/>
                    <a:pt x="104140" y="293370"/>
                    <a:pt x="87630" y="283210"/>
                  </a:cubicBezTo>
                  <a:cubicBezTo>
                    <a:pt x="80010" y="278130"/>
                    <a:pt x="77470" y="269240"/>
                    <a:pt x="77470" y="261620"/>
                  </a:cubicBezTo>
                  <a:cubicBezTo>
                    <a:pt x="77470" y="255270"/>
                    <a:pt x="82550" y="245110"/>
                    <a:pt x="88900" y="241300"/>
                  </a:cubicBezTo>
                  <a:cubicBezTo>
                    <a:pt x="95250" y="237490"/>
                    <a:pt x="106680" y="237490"/>
                    <a:pt x="113030" y="240030"/>
                  </a:cubicBezTo>
                  <a:cubicBezTo>
                    <a:pt x="119380" y="242570"/>
                    <a:pt x="128270" y="251460"/>
                    <a:pt x="128270" y="259080"/>
                  </a:cubicBezTo>
                  <a:cubicBezTo>
                    <a:pt x="128270" y="267970"/>
                    <a:pt x="114300" y="287020"/>
                    <a:pt x="105410" y="288290"/>
                  </a:cubicBezTo>
                  <a:cubicBezTo>
                    <a:pt x="97790" y="289560"/>
                    <a:pt x="81280" y="280670"/>
                    <a:pt x="78740" y="273050"/>
                  </a:cubicBezTo>
                  <a:cubicBezTo>
                    <a:pt x="76200" y="265430"/>
                    <a:pt x="78740" y="248920"/>
                    <a:pt x="87630" y="242570"/>
                  </a:cubicBezTo>
                  <a:cubicBezTo>
                    <a:pt x="102870" y="229870"/>
                    <a:pt x="165100" y="247650"/>
                    <a:pt x="187960" y="237490"/>
                  </a:cubicBezTo>
                  <a:cubicBezTo>
                    <a:pt x="203200" y="231140"/>
                    <a:pt x="212090" y="219710"/>
                    <a:pt x="218440" y="205740"/>
                  </a:cubicBezTo>
                  <a:cubicBezTo>
                    <a:pt x="226060" y="187960"/>
                    <a:pt x="228600" y="134620"/>
                    <a:pt x="223520" y="133350"/>
                  </a:cubicBezTo>
                  <a:cubicBezTo>
                    <a:pt x="219710" y="132080"/>
                    <a:pt x="210820" y="170180"/>
                    <a:pt x="198120" y="177800"/>
                  </a:cubicBezTo>
                  <a:cubicBezTo>
                    <a:pt x="184150" y="186690"/>
                    <a:pt x="154940" y="186690"/>
                    <a:pt x="142240" y="180340"/>
                  </a:cubicBezTo>
                  <a:cubicBezTo>
                    <a:pt x="133350" y="176530"/>
                    <a:pt x="125730" y="163830"/>
                    <a:pt x="125730" y="156210"/>
                  </a:cubicBezTo>
                  <a:cubicBezTo>
                    <a:pt x="125730" y="148590"/>
                    <a:pt x="130810" y="138430"/>
                    <a:pt x="137160" y="134620"/>
                  </a:cubicBezTo>
                  <a:cubicBezTo>
                    <a:pt x="143510" y="130810"/>
                    <a:pt x="156210" y="137160"/>
                    <a:pt x="165100" y="134620"/>
                  </a:cubicBezTo>
                  <a:cubicBezTo>
                    <a:pt x="175260" y="130810"/>
                    <a:pt x="185420" y="110490"/>
                    <a:pt x="193040" y="111760"/>
                  </a:cubicBezTo>
                  <a:cubicBezTo>
                    <a:pt x="200660" y="111760"/>
                    <a:pt x="212090" y="125730"/>
                    <a:pt x="212090" y="133350"/>
                  </a:cubicBezTo>
                  <a:cubicBezTo>
                    <a:pt x="212090" y="142240"/>
                    <a:pt x="203200" y="156210"/>
                    <a:pt x="191770" y="161290"/>
                  </a:cubicBezTo>
                  <a:cubicBezTo>
                    <a:pt x="171450" y="170180"/>
                    <a:pt x="101600" y="160020"/>
                    <a:pt x="86360" y="147320"/>
                  </a:cubicBezTo>
                  <a:cubicBezTo>
                    <a:pt x="78740" y="140970"/>
                    <a:pt x="76200" y="128270"/>
                    <a:pt x="78740" y="119380"/>
                  </a:cubicBezTo>
                  <a:cubicBezTo>
                    <a:pt x="81280" y="110490"/>
                    <a:pt x="91440" y="97790"/>
                    <a:pt x="102870" y="93980"/>
                  </a:cubicBezTo>
                  <a:cubicBezTo>
                    <a:pt x="118110" y="88900"/>
                    <a:pt x="162560" y="106680"/>
                    <a:pt x="163830" y="104140"/>
                  </a:cubicBezTo>
                  <a:cubicBezTo>
                    <a:pt x="165100" y="100330"/>
                    <a:pt x="114300" y="82550"/>
                    <a:pt x="100330" y="71120"/>
                  </a:cubicBezTo>
                  <a:cubicBezTo>
                    <a:pt x="91440" y="63500"/>
                    <a:pt x="82550" y="54610"/>
                    <a:pt x="82550" y="46990"/>
                  </a:cubicBezTo>
                  <a:cubicBezTo>
                    <a:pt x="82550" y="39370"/>
                    <a:pt x="91440" y="24130"/>
                    <a:pt x="99060" y="22860"/>
                  </a:cubicBezTo>
                  <a:cubicBezTo>
                    <a:pt x="107950" y="20320"/>
                    <a:pt x="127000" y="29210"/>
                    <a:pt x="133350" y="40640"/>
                  </a:cubicBezTo>
                  <a:cubicBezTo>
                    <a:pt x="143510" y="59690"/>
                    <a:pt x="132080" y="143510"/>
                    <a:pt x="119380" y="148590"/>
                  </a:cubicBezTo>
                  <a:cubicBezTo>
                    <a:pt x="111760" y="151130"/>
                    <a:pt x="87630" y="125730"/>
                    <a:pt x="88900" y="124460"/>
                  </a:cubicBezTo>
                  <a:cubicBezTo>
                    <a:pt x="88900" y="123190"/>
                    <a:pt x="110490" y="130810"/>
                    <a:pt x="114300" y="137160"/>
                  </a:cubicBezTo>
                  <a:cubicBezTo>
                    <a:pt x="118110" y="143510"/>
                    <a:pt x="118110" y="153670"/>
                    <a:pt x="115570" y="160020"/>
                  </a:cubicBezTo>
                  <a:cubicBezTo>
                    <a:pt x="113030" y="166370"/>
                    <a:pt x="102870" y="173990"/>
                    <a:pt x="96520" y="173990"/>
                  </a:cubicBezTo>
                  <a:cubicBezTo>
                    <a:pt x="88900" y="173990"/>
                    <a:pt x="69850" y="157480"/>
                    <a:pt x="71120" y="152400"/>
                  </a:cubicBezTo>
                  <a:cubicBezTo>
                    <a:pt x="72390" y="147320"/>
                    <a:pt x="93980" y="139700"/>
                    <a:pt x="100330" y="144780"/>
                  </a:cubicBezTo>
                  <a:cubicBezTo>
                    <a:pt x="111760" y="153670"/>
                    <a:pt x="107950" y="229870"/>
                    <a:pt x="100330" y="250190"/>
                  </a:cubicBezTo>
                  <a:cubicBezTo>
                    <a:pt x="96520" y="259080"/>
                    <a:pt x="90170" y="265430"/>
                    <a:pt x="83820" y="267970"/>
                  </a:cubicBezTo>
                  <a:cubicBezTo>
                    <a:pt x="77470" y="270510"/>
                    <a:pt x="66040" y="270510"/>
                    <a:pt x="60960" y="265430"/>
                  </a:cubicBezTo>
                  <a:cubicBezTo>
                    <a:pt x="50800" y="255270"/>
                    <a:pt x="50800" y="217170"/>
                    <a:pt x="49530" y="186690"/>
                  </a:cubicBezTo>
                  <a:cubicBezTo>
                    <a:pt x="46990" y="147320"/>
                    <a:pt x="45720" y="74930"/>
                    <a:pt x="53340" y="50800"/>
                  </a:cubicBezTo>
                  <a:cubicBezTo>
                    <a:pt x="55880" y="40640"/>
                    <a:pt x="59690" y="34290"/>
                    <a:pt x="66040" y="30480"/>
                  </a:cubicBezTo>
                  <a:cubicBezTo>
                    <a:pt x="73660" y="26670"/>
                    <a:pt x="86360" y="27940"/>
                    <a:pt x="95250" y="33020"/>
                  </a:cubicBezTo>
                  <a:cubicBezTo>
                    <a:pt x="106680" y="40640"/>
                    <a:pt x="116840" y="60960"/>
                    <a:pt x="123190" y="81280"/>
                  </a:cubicBezTo>
                  <a:cubicBezTo>
                    <a:pt x="133350" y="111760"/>
                    <a:pt x="130810" y="205740"/>
                    <a:pt x="134620" y="205740"/>
                  </a:cubicBezTo>
                  <a:cubicBezTo>
                    <a:pt x="137160" y="205740"/>
                    <a:pt x="135890" y="163830"/>
                    <a:pt x="143510" y="154940"/>
                  </a:cubicBezTo>
                  <a:cubicBezTo>
                    <a:pt x="148590" y="149860"/>
                    <a:pt x="160020" y="148590"/>
                    <a:pt x="166370" y="149860"/>
                  </a:cubicBezTo>
                  <a:cubicBezTo>
                    <a:pt x="172720" y="151130"/>
                    <a:pt x="179070" y="157480"/>
                    <a:pt x="184150" y="166370"/>
                  </a:cubicBezTo>
                  <a:cubicBezTo>
                    <a:pt x="195580" y="186690"/>
                    <a:pt x="210820" y="260350"/>
                    <a:pt x="207010" y="281940"/>
                  </a:cubicBezTo>
                  <a:cubicBezTo>
                    <a:pt x="204470" y="292100"/>
                    <a:pt x="200660" y="297180"/>
                    <a:pt x="194310" y="300990"/>
                  </a:cubicBezTo>
                  <a:cubicBezTo>
                    <a:pt x="187960" y="304800"/>
                    <a:pt x="176530" y="304800"/>
                    <a:pt x="170180" y="300990"/>
                  </a:cubicBezTo>
                  <a:cubicBezTo>
                    <a:pt x="163830" y="297180"/>
                    <a:pt x="160020" y="289560"/>
                    <a:pt x="157480" y="280670"/>
                  </a:cubicBezTo>
                  <a:cubicBezTo>
                    <a:pt x="154940" y="265430"/>
                    <a:pt x="160020" y="238760"/>
                    <a:pt x="166370" y="217170"/>
                  </a:cubicBezTo>
                  <a:cubicBezTo>
                    <a:pt x="173990" y="191770"/>
                    <a:pt x="189230" y="149860"/>
                    <a:pt x="203200" y="137160"/>
                  </a:cubicBezTo>
                  <a:cubicBezTo>
                    <a:pt x="210820" y="130810"/>
                    <a:pt x="218440" y="127000"/>
                    <a:pt x="226060" y="128270"/>
                  </a:cubicBezTo>
                  <a:cubicBezTo>
                    <a:pt x="233680" y="129540"/>
                    <a:pt x="242570" y="135890"/>
                    <a:pt x="247650" y="147320"/>
                  </a:cubicBezTo>
                  <a:cubicBezTo>
                    <a:pt x="257810" y="170180"/>
                    <a:pt x="261620" y="260350"/>
                    <a:pt x="248920" y="280670"/>
                  </a:cubicBezTo>
                  <a:cubicBezTo>
                    <a:pt x="242570" y="290830"/>
                    <a:pt x="229870" y="294640"/>
                    <a:pt x="222250" y="293370"/>
                  </a:cubicBezTo>
                  <a:cubicBezTo>
                    <a:pt x="214630" y="292100"/>
                    <a:pt x="207010" y="288290"/>
                    <a:pt x="203200" y="279400"/>
                  </a:cubicBezTo>
                  <a:cubicBezTo>
                    <a:pt x="194310" y="261620"/>
                    <a:pt x="200660" y="173990"/>
                    <a:pt x="208280" y="172720"/>
                  </a:cubicBezTo>
                  <a:cubicBezTo>
                    <a:pt x="212090" y="171450"/>
                    <a:pt x="228600" y="194310"/>
                    <a:pt x="227330" y="204470"/>
                  </a:cubicBezTo>
                  <a:cubicBezTo>
                    <a:pt x="226060" y="213360"/>
                    <a:pt x="213360" y="228600"/>
                    <a:pt x="204470" y="229870"/>
                  </a:cubicBezTo>
                  <a:cubicBezTo>
                    <a:pt x="195580" y="231140"/>
                    <a:pt x="182880" y="222250"/>
                    <a:pt x="176530" y="210820"/>
                  </a:cubicBezTo>
                  <a:cubicBezTo>
                    <a:pt x="163830" y="185420"/>
                    <a:pt x="172720" y="77470"/>
                    <a:pt x="186690" y="60960"/>
                  </a:cubicBezTo>
                  <a:cubicBezTo>
                    <a:pt x="191770" y="54610"/>
                    <a:pt x="198120" y="54610"/>
                    <a:pt x="204470" y="55880"/>
                  </a:cubicBezTo>
                  <a:cubicBezTo>
                    <a:pt x="212090" y="57150"/>
                    <a:pt x="220980" y="63500"/>
                    <a:pt x="226060" y="74930"/>
                  </a:cubicBezTo>
                  <a:cubicBezTo>
                    <a:pt x="236220" y="97790"/>
                    <a:pt x="237490" y="182880"/>
                    <a:pt x="227330" y="208280"/>
                  </a:cubicBezTo>
                  <a:cubicBezTo>
                    <a:pt x="222250" y="220980"/>
                    <a:pt x="213360" y="231140"/>
                    <a:pt x="204470" y="232410"/>
                  </a:cubicBezTo>
                  <a:cubicBezTo>
                    <a:pt x="195580" y="233680"/>
                    <a:pt x="181610" y="223520"/>
                    <a:pt x="176530" y="213360"/>
                  </a:cubicBezTo>
                  <a:cubicBezTo>
                    <a:pt x="170180" y="200660"/>
                    <a:pt x="171450" y="170180"/>
                    <a:pt x="179070" y="160020"/>
                  </a:cubicBezTo>
                  <a:cubicBezTo>
                    <a:pt x="185420" y="151130"/>
                    <a:pt x="203200" y="146050"/>
                    <a:pt x="210820" y="148590"/>
                  </a:cubicBezTo>
                  <a:cubicBezTo>
                    <a:pt x="217170" y="149860"/>
                    <a:pt x="222250" y="157480"/>
                    <a:pt x="226060" y="166370"/>
                  </a:cubicBezTo>
                  <a:cubicBezTo>
                    <a:pt x="231140" y="180340"/>
                    <a:pt x="232410" y="212090"/>
                    <a:pt x="227330" y="227330"/>
                  </a:cubicBezTo>
                  <a:cubicBezTo>
                    <a:pt x="223520" y="238760"/>
                    <a:pt x="213360" y="251460"/>
                    <a:pt x="204470" y="252730"/>
                  </a:cubicBezTo>
                  <a:cubicBezTo>
                    <a:pt x="195580" y="254000"/>
                    <a:pt x="181610" y="243840"/>
                    <a:pt x="176530" y="233680"/>
                  </a:cubicBezTo>
                  <a:cubicBezTo>
                    <a:pt x="168910" y="218440"/>
                    <a:pt x="170180" y="176530"/>
                    <a:pt x="179070" y="163830"/>
                  </a:cubicBezTo>
                  <a:cubicBezTo>
                    <a:pt x="185420" y="154940"/>
                    <a:pt x="203200" y="149860"/>
                    <a:pt x="210820" y="152400"/>
                  </a:cubicBezTo>
                  <a:cubicBezTo>
                    <a:pt x="218440" y="154940"/>
                    <a:pt x="223520" y="165100"/>
                    <a:pt x="227330" y="176530"/>
                  </a:cubicBezTo>
                  <a:cubicBezTo>
                    <a:pt x="232410" y="194310"/>
                    <a:pt x="232410" y="241300"/>
                    <a:pt x="224790" y="256540"/>
                  </a:cubicBezTo>
                  <a:cubicBezTo>
                    <a:pt x="220980" y="265430"/>
                    <a:pt x="213360" y="270510"/>
                    <a:pt x="205740" y="271780"/>
                  </a:cubicBezTo>
                  <a:cubicBezTo>
                    <a:pt x="198120" y="273050"/>
                    <a:pt x="184150" y="267970"/>
                    <a:pt x="179070" y="259080"/>
                  </a:cubicBezTo>
                  <a:cubicBezTo>
                    <a:pt x="171450" y="246380"/>
                    <a:pt x="182880" y="195580"/>
                    <a:pt x="184150" y="195580"/>
                  </a:cubicBezTo>
                  <a:cubicBezTo>
                    <a:pt x="185420" y="195580"/>
                    <a:pt x="190500" y="274320"/>
                    <a:pt x="184150" y="293370"/>
                  </a:cubicBezTo>
                  <a:cubicBezTo>
                    <a:pt x="181610" y="303530"/>
                    <a:pt x="176530" y="309880"/>
                    <a:pt x="170180" y="312420"/>
                  </a:cubicBezTo>
                  <a:cubicBezTo>
                    <a:pt x="162560" y="314960"/>
                    <a:pt x="148590" y="316230"/>
                    <a:pt x="140970" y="308610"/>
                  </a:cubicBezTo>
                  <a:cubicBezTo>
                    <a:pt x="124460" y="293370"/>
                    <a:pt x="107950" y="210820"/>
                    <a:pt x="111760" y="189230"/>
                  </a:cubicBezTo>
                  <a:cubicBezTo>
                    <a:pt x="114300" y="179070"/>
                    <a:pt x="119380" y="172720"/>
                    <a:pt x="125730" y="170180"/>
                  </a:cubicBezTo>
                  <a:cubicBezTo>
                    <a:pt x="133350" y="167640"/>
                    <a:pt x="152400" y="171450"/>
                    <a:pt x="158750" y="179070"/>
                  </a:cubicBezTo>
                  <a:cubicBezTo>
                    <a:pt x="167640" y="190500"/>
                    <a:pt x="163830" y="223520"/>
                    <a:pt x="157480" y="241300"/>
                  </a:cubicBezTo>
                  <a:cubicBezTo>
                    <a:pt x="151130" y="260350"/>
                    <a:pt x="132080" y="280670"/>
                    <a:pt x="118110" y="289560"/>
                  </a:cubicBezTo>
                  <a:cubicBezTo>
                    <a:pt x="107950" y="297180"/>
                    <a:pt x="95250" y="300990"/>
                    <a:pt x="85090" y="299720"/>
                  </a:cubicBezTo>
                  <a:cubicBezTo>
                    <a:pt x="73660" y="298450"/>
                    <a:pt x="62230" y="289560"/>
                    <a:pt x="53340" y="276860"/>
                  </a:cubicBezTo>
                  <a:cubicBezTo>
                    <a:pt x="38100" y="255270"/>
                    <a:pt x="17780" y="184150"/>
                    <a:pt x="19050" y="163830"/>
                  </a:cubicBezTo>
                  <a:cubicBezTo>
                    <a:pt x="19050" y="156210"/>
                    <a:pt x="20320" y="151130"/>
                    <a:pt x="25400" y="147320"/>
                  </a:cubicBezTo>
                  <a:cubicBezTo>
                    <a:pt x="31750" y="142240"/>
                    <a:pt x="46990" y="138430"/>
                    <a:pt x="54610" y="140970"/>
                  </a:cubicBezTo>
                  <a:cubicBezTo>
                    <a:pt x="60960" y="143510"/>
                    <a:pt x="67310" y="149860"/>
                    <a:pt x="69850" y="158750"/>
                  </a:cubicBezTo>
                  <a:cubicBezTo>
                    <a:pt x="76200" y="180340"/>
                    <a:pt x="43180" y="262890"/>
                    <a:pt x="57150" y="274320"/>
                  </a:cubicBezTo>
                  <a:cubicBezTo>
                    <a:pt x="66040" y="281940"/>
                    <a:pt x="90170" y="261620"/>
                    <a:pt x="111760" y="259080"/>
                  </a:cubicBezTo>
                  <a:cubicBezTo>
                    <a:pt x="144780" y="254000"/>
                    <a:pt x="209550" y="262890"/>
                    <a:pt x="234950" y="257810"/>
                  </a:cubicBezTo>
                  <a:cubicBezTo>
                    <a:pt x="246380" y="255270"/>
                    <a:pt x="254000" y="256540"/>
                    <a:pt x="260350" y="247650"/>
                  </a:cubicBezTo>
                  <a:cubicBezTo>
                    <a:pt x="273050" y="229870"/>
                    <a:pt x="260350" y="152400"/>
                    <a:pt x="260350" y="121920"/>
                  </a:cubicBezTo>
                  <a:cubicBezTo>
                    <a:pt x="260350" y="105410"/>
                    <a:pt x="262890" y="92710"/>
                    <a:pt x="259080" y="82550"/>
                  </a:cubicBezTo>
                  <a:cubicBezTo>
                    <a:pt x="255270" y="73660"/>
                    <a:pt x="251460" y="63500"/>
                    <a:pt x="240030" y="59690"/>
                  </a:cubicBezTo>
                  <a:cubicBezTo>
                    <a:pt x="210820" y="49530"/>
                    <a:pt x="87630" y="55880"/>
                    <a:pt x="58420" y="92710"/>
                  </a:cubicBezTo>
                  <a:cubicBezTo>
                    <a:pt x="26670" y="132080"/>
                    <a:pt x="41910" y="281940"/>
                    <a:pt x="67310" y="299720"/>
                  </a:cubicBezTo>
                  <a:cubicBezTo>
                    <a:pt x="81280" y="309880"/>
                    <a:pt x="105410" y="285750"/>
                    <a:pt x="130810" y="280670"/>
                  </a:cubicBezTo>
                  <a:cubicBezTo>
                    <a:pt x="170180" y="273050"/>
                    <a:pt x="257810" y="293370"/>
                    <a:pt x="281940" y="267970"/>
                  </a:cubicBezTo>
                  <a:cubicBezTo>
                    <a:pt x="303530" y="245110"/>
                    <a:pt x="285750" y="171450"/>
                    <a:pt x="280670" y="146050"/>
                  </a:cubicBezTo>
                  <a:cubicBezTo>
                    <a:pt x="278130" y="133350"/>
                    <a:pt x="280670" y="125730"/>
                    <a:pt x="270510" y="119380"/>
                  </a:cubicBezTo>
                  <a:cubicBezTo>
                    <a:pt x="242570" y="100330"/>
                    <a:pt x="60960" y="137160"/>
                    <a:pt x="26670" y="119380"/>
                  </a:cubicBezTo>
                  <a:cubicBezTo>
                    <a:pt x="13970" y="113030"/>
                    <a:pt x="6350" y="100330"/>
                    <a:pt x="7620" y="91440"/>
                  </a:cubicBezTo>
                  <a:cubicBezTo>
                    <a:pt x="8890" y="82550"/>
                    <a:pt x="33020" y="68580"/>
                    <a:pt x="33020" y="6858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1081274" y="5369633"/>
            <a:ext cx="6877276" cy="4808449"/>
          </a:xfrm>
          <a:custGeom>
            <a:avLst/>
            <a:gdLst/>
            <a:ahLst/>
            <a:cxnLst/>
            <a:rect l="l" t="t" r="r" b="b"/>
            <a:pathLst>
              <a:path w="6877276" h="4808449">
                <a:moveTo>
                  <a:pt x="0" y="0"/>
                </a:moveTo>
                <a:lnTo>
                  <a:pt x="6877276" y="0"/>
                </a:lnTo>
                <a:lnTo>
                  <a:pt x="6877276" y="4808449"/>
                </a:lnTo>
                <a:lnTo>
                  <a:pt x="0" y="4808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21" b="-49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66074" y="8572500"/>
            <a:ext cx="7315200" cy="685800"/>
          </a:xfrm>
          <a:custGeom>
            <a:avLst/>
            <a:gdLst/>
            <a:ahLst/>
            <a:cxnLst/>
            <a:rect l="l" t="t" r="r" b="b"/>
            <a:pathLst>
              <a:path w="7315200" h="685800">
                <a:moveTo>
                  <a:pt x="0" y="0"/>
                </a:moveTo>
                <a:lnTo>
                  <a:pt x="7315200" y="0"/>
                </a:lnTo>
                <a:lnTo>
                  <a:pt x="73152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4329" y="339478"/>
            <a:ext cx="1251206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MÁQUINA PENDULAR DE IMPACTO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4975" y="2305697"/>
            <a:ext cx="14284134" cy="7181967"/>
          </a:xfrm>
          <a:custGeom>
            <a:avLst/>
            <a:gdLst/>
            <a:ahLst/>
            <a:cxnLst/>
            <a:rect l="l" t="t" r="r" b="b"/>
            <a:pathLst>
              <a:path w="14284134" h="7181967">
                <a:moveTo>
                  <a:pt x="0" y="0"/>
                </a:moveTo>
                <a:lnTo>
                  <a:pt x="14284134" y="0"/>
                </a:lnTo>
                <a:lnTo>
                  <a:pt x="14284134" y="7181967"/>
                </a:lnTo>
                <a:lnTo>
                  <a:pt x="0" y="718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1251206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MÁQUINA PENDULAR DE IMPACTO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9871" y="2283593"/>
            <a:ext cx="15688257" cy="6859983"/>
          </a:xfrm>
          <a:custGeom>
            <a:avLst/>
            <a:gdLst/>
            <a:ahLst/>
            <a:cxnLst/>
            <a:rect l="l" t="t" r="r" b="b"/>
            <a:pathLst>
              <a:path w="15688257" h="6859983">
                <a:moveTo>
                  <a:pt x="0" y="0"/>
                </a:moveTo>
                <a:lnTo>
                  <a:pt x="15688258" y="0"/>
                </a:lnTo>
                <a:lnTo>
                  <a:pt x="15688258" y="6859984"/>
                </a:lnTo>
                <a:lnTo>
                  <a:pt x="0" y="6859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794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1251206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MÁQUINA PENDULAR DE IMPACTO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773228" y="8981122"/>
            <a:ext cx="3784283" cy="336232"/>
            <a:chOff x="0" y="0"/>
            <a:chExt cx="5045710" cy="448310"/>
          </a:xfrm>
        </p:grpSpPr>
        <p:sp>
          <p:nvSpPr>
            <p:cNvPr id="6" name="Freeform 6"/>
            <p:cNvSpPr/>
            <p:nvPr/>
          </p:nvSpPr>
          <p:spPr>
            <a:xfrm>
              <a:off x="49530" y="12700"/>
              <a:ext cx="4946650" cy="431800"/>
            </a:xfrm>
            <a:custGeom>
              <a:avLst/>
              <a:gdLst/>
              <a:ahLst/>
              <a:cxnLst/>
              <a:rect l="l" t="t" r="r" b="b"/>
              <a:pathLst>
                <a:path w="4946650" h="431800">
                  <a:moveTo>
                    <a:pt x="656590" y="143510"/>
                  </a:moveTo>
                  <a:cubicBezTo>
                    <a:pt x="1178560" y="204470"/>
                    <a:pt x="1291590" y="189230"/>
                    <a:pt x="1334770" y="208280"/>
                  </a:cubicBezTo>
                  <a:cubicBezTo>
                    <a:pt x="1353820" y="215900"/>
                    <a:pt x="1366520" y="229870"/>
                    <a:pt x="1367790" y="241300"/>
                  </a:cubicBezTo>
                  <a:cubicBezTo>
                    <a:pt x="1369060" y="250190"/>
                    <a:pt x="1363980" y="261620"/>
                    <a:pt x="1348740" y="269240"/>
                  </a:cubicBezTo>
                  <a:cubicBezTo>
                    <a:pt x="1263650" y="314960"/>
                    <a:pt x="342900" y="316230"/>
                    <a:pt x="247650" y="279400"/>
                  </a:cubicBezTo>
                  <a:cubicBezTo>
                    <a:pt x="231140" y="273050"/>
                    <a:pt x="223520" y="265430"/>
                    <a:pt x="222250" y="256540"/>
                  </a:cubicBezTo>
                  <a:cubicBezTo>
                    <a:pt x="220980" y="247650"/>
                    <a:pt x="227330" y="236220"/>
                    <a:pt x="241300" y="228600"/>
                  </a:cubicBezTo>
                  <a:cubicBezTo>
                    <a:pt x="283210" y="205740"/>
                    <a:pt x="443230" y="222250"/>
                    <a:pt x="577850" y="228600"/>
                  </a:cubicBezTo>
                  <a:cubicBezTo>
                    <a:pt x="778510" y="238760"/>
                    <a:pt x="1041400" y="287020"/>
                    <a:pt x="1325880" y="304800"/>
                  </a:cubicBezTo>
                  <a:cubicBezTo>
                    <a:pt x="1704340" y="327660"/>
                    <a:pt x="2553970" y="290830"/>
                    <a:pt x="2647950" y="334010"/>
                  </a:cubicBezTo>
                  <a:cubicBezTo>
                    <a:pt x="2661920" y="340360"/>
                    <a:pt x="2667000" y="347980"/>
                    <a:pt x="2667000" y="355600"/>
                  </a:cubicBezTo>
                  <a:cubicBezTo>
                    <a:pt x="2667000" y="364490"/>
                    <a:pt x="2659380" y="377190"/>
                    <a:pt x="2641600" y="384810"/>
                  </a:cubicBezTo>
                  <a:cubicBezTo>
                    <a:pt x="2566670" y="417830"/>
                    <a:pt x="2150110" y="384810"/>
                    <a:pt x="1926590" y="372110"/>
                  </a:cubicBezTo>
                  <a:cubicBezTo>
                    <a:pt x="1728470" y="360680"/>
                    <a:pt x="1536700" y="330200"/>
                    <a:pt x="1365250" y="318770"/>
                  </a:cubicBezTo>
                  <a:cubicBezTo>
                    <a:pt x="1220470" y="308610"/>
                    <a:pt x="1014730" y="322580"/>
                    <a:pt x="962660" y="300990"/>
                  </a:cubicBezTo>
                  <a:cubicBezTo>
                    <a:pt x="947420" y="294640"/>
                    <a:pt x="939800" y="287020"/>
                    <a:pt x="938530" y="278130"/>
                  </a:cubicBezTo>
                  <a:cubicBezTo>
                    <a:pt x="937260" y="269240"/>
                    <a:pt x="942340" y="257810"/>
                    <a:pt x="957580" y="250190"/>
                  </a:cubicBezTo>
                  <a:cubicBezTo>
                    <a:pt x="1045210" y="203200"/>
                    <a:pt x="2026920" y="218440"/>
                    <a:pt x="2110740" y="250190"/>
                  </a:cubicBezTo>
                  <a:cubicBezTo>
                    <a:pt x="2122170" y="255270"/>
                    <a:pt x="2125980" y="259080"/>
                    <a:pt x="2128520" y="265430"/>
                  </a:cubicBezTo>
                  <a:cubicBezTo>
                    <a:pt x="2131060" y="271780"/>
                    <a:pt x="2131060" y="283210"/>
                    <a:pt x="2125980" y="289560"/>
                  </a:cubicBezTo>
                  <a:cubicBezTo>
                    <a:pt x="2117090" y="298450"/>
                    <a:pt x="2091690" y="299720"/>
                    <a:pt x="2067560" y="299720"/>
                  </a:cubicBezTo>
                  <a:cubicBezTo>
                    <a:pt x="2026920" y="298450"/>
                    <a:pt x="1987550" y="276860"/>
                    <a:pt x="1905000" y="262890"/>
                  </a:cubicBezTo>
                  <a:cubicBezTo>
                    <a:pt x="1648460" y="220980"/>
                    <a:pt x="421640" y="152400"/>
                    <a:pt x="308610" y="95250"/>
                  </a:cubicBezTo>
                  <a:cubicBezTo>
                    <a:pt x="292100" y="86360"/>
                    <a:pt x="285750" y="78740"/>
                    <a:pt x="285750" y="69850"/>
                  </a:cubicBezTo>
                  <a:cubicBezTo>
                    <a:pt x="285750" y="60960"/>
                    <a:pt x="292100" y="52070"/>
                    <a:pt x="307340" y="44450"/>
                  </a:cubicBezTo>
                  <a:cubicBezTo>
                    <a:pt x="396240" y="2540"/>
                    <a:pt x="1299210" y="10160"/>
                    <a:pt x="1391920" y="38100"/>
                  </a:cubicBezTo>
                  <a:cubicBezTo>
                    <a:pt x="1407160" y="43180"/>
                    <a:pt x="1413510" y="46990"/>
                    <a:pt x="1416050" y="54610"/>
                  </a:cubicBezTo>
                  <a:cubicBezTo>
                    <a:pt x="1418590" y="62230"/>
                    <a:pt x="1418590" y="74930"/>
                    <a:pt x="1408430" y="82550"/>
                  </a:cubicBezTo>
                  <a:cubicBezTo>
                    <a:pt x="1353820" y="124460"/>
                    <a:pt x="582930" y="113030"/>
                    <a:pt x="576580" y="88900"/>
                  </a:cubicBezTo>
                  <a:cubicBezTo>
                    <a:pt x="575310" y="83820"/>
                    <a:pt x="590550" y="74930"/>
                    <a:pt x="607060" y="71120"/>
                  </a:cubicBezTo>
                  <a:cubicBezTo>
                    <a:pt x="664210" y="59690"/>
                    <a:pt x="937260" y="100330"/>
                    <a:pt x="1003300" y="119380"/>
                  </a:cubicBezTo>
                  <a:cubicBezTo>
                    <a:pt x="1026160" y="125730"/>
                    <a:pt x="1040130" y="128270"/>
                    <a:pt x="1047750" y="140970"/>
                  </a:cubicBezTo>
                  <a:cubicBezTo>
                    <a:pt x="1055370" y="154940"/>
                    <a:pt x="1059180" y="185420"/>
                    <a:pt x="1042670" y="201930"/>
                  </a:cubicBezTo>
                  <a:cubicBezTo>
                    <a:pt x="989330" y="255270"/>
                    <a:pt x="615950" y="251460"/>
                    <a:pt x="433070" y="264160"/>
                  </a:cubicBezTo>
                  <a:cubicBezTo>
                    <a:pt x="284480" y="274320"/>
                    <a:pt x="80010" y="297180"/>
                    <a:pt x="26670" y="278130"/>
                  </a:cubicBezTo>
                  <a:cubicBezTo>
                    <a:pt x="11430" y="273050"/>
                    <a:pt x="2540" y="264160"/>
                    <a:pt x="1270" y="256540"/>
                  </a:cubicBezTo>
                  <a:cubicBezTo>
                    <a:pt x="0" y="247650"/>
                    <a:pt x="7620" y="236220"/>
                    <a:pt x="25400" y="227330"/>
                  </a:cubicBezTo>
                  <a:cubicBezTo>
                    <a:pt x="151130" y="168910"/>
                    <a:pt x="1623060" y="201930"/>
                    <a:pt x="1850390" y="228600"/>
                  </a:cubicBezTo>
                  <a:cubicBezTo>
                    <a:pt x="1903730" y="234950"/>
                    <a:pt x="1932940" y="237490"/>
                    <a:pt x="1946910" y="251460"/>
                  </a:cubicBezTo>
                  <a:cubicBezTo>
                    <a:pt x="1954530" y="259080"/>
                    <a:pt x="1957070" y="270510"/>
                    <a:pt x="1954530" y="278130"/>
                  </a:cubicBezTo>
                  <a:cubicBezTo>
                    <a:pt x="1951990" y="285750"/>
                    <a:pt x="1946910" y="290830"/>
                    <a:pt x="1932940" y="295910"/>
                  </a:cubicBezTo>
                  <a:cubicBezTo>
                    <a:pt x="1847850" y="327660"/>
                    <a:pt x="1013460" y="361950"/>
                    <a:pt x="932180" y="320040"/>
                  </a:cubicBezTo>
                  <a:cubicBezTo>
                    <a:pt x="916940" y="312420"/>
                    <a:pt x="911860" y="300990"/>
                    <a:pt x="913130" y="292100"/>
                  </a:cubicBezTo>
                  <a:cubicBezTo>
                    <a:pt x="914400" y="283210"/>
                    <a:pt x="920750" y="275590"/>
                    <a:pt x="937260" y="269240"/>
                  </a:cubicBezTo>
                  <a:cubicBezTo>
                    <a:pt x="1052830" y="223520"/>
                    <a:pt x="2424430" y="224790"/>
                    <a:pt x="2515870" y="273050"/>
                  </a:cubicBezTo>
                  <a:cubicBezTo>
                    <a:pt x="2527300" y="279400"/>
                    <a:pt x="2529840" y="285750"/>
                    <a:pt x="2529840" y="293370"/>
                  </a:cubicBezTo>
                  <a:cubicBezTo>
                    <a:pt x="2529840" y="300990"/>
                    <a:pt x="2524760" y="312420"/>
                    <a:pt x="2515870" y="318770"/>
                  </a:cubicBezTo>
                  <a:cubicBezTo>
                    <a:pt x="2496820" y="330200"/>
                    <a:pt x="2446020" y="322580"/>
                    <a:pt x="2402840" y="321310"/>
                  </a:cubicBezTo>
                  <a:cubicBezTo>
                    <a:pt x="2346960" y="320040"/>
                    <a:pt x="2289810" y="317500"/>
                    <a:pt x="2208530" y="308610"/>
                  </a:cubicBezTo>
                  <a:cubicBezTo>
                    <a:pt x="2067560" y="293370"/>
                    <a:pt x="1838960" y="241300"/>
                    <a:pt x="1633220" y="219710"/>
                  </a:cubicBezTo>
                  <a:cubicBezTo>
                    <a:pt x="1399540" y="194310"/>
                    <a:pt x="949960" y="208280"/>
                    <a:pt x="881380" y="173990"/>
                  </a:cubicBezTo>
                  <a:cubicBezTo>
                    <a:pt x="867410" y="167640"/>
                    <a:pt x="863600" y="158750"/>
                    <a:pt x="862330" y="151130"/>
                  </a:cubicBezTo>
                  <a:cubicBezTo>
                    <a:pt x="861060" y="143510"/>
                    <a:pt x="864870" y="135890"/>
                    <a:pt x="872490" y="129540"/>
                  </a:cubicBezTo>
                  <a:cubicBezTo>
                    <a:pt x="886460" y="118110"/>
                    <a:pt x="913130" y="116840"/>
                    <a:pt x="957580" y="111760"/>
                  </a:cubicBezTo>
                  <a:cubicBezTo>
                    <a:pt x="1115060" y="95250"/>
                    <a:pt x="1939290" y="66040"/>
                    <a:pt x="2033270" y="101600"/>
                  </a:cubicBezTo>
                  <a:cubicBezTo>
                    <a:pt x="2049780" y="107950"/>
                    <a:pt x="2057400" y="115570"/>
                    <a:pt x="2058670" y="124460"/>
                  </a:cubicBezTo>
                  <a:cubicBezTo>
                    <a:pt x="2059940" y="133350"/>
                    <a:pt x="2054860" y="144780"/>
                    <a:pt x="2039620" y="152400"/>
                  </a:cubicBezTo>
                  <a:cubicBezTo>
                    <a:pt x="1934210" y="208280"/>
                    <a:pt x="568960" y="208280"/>
                    <a:pt x="463550" y="152400"/>
                  </a:cubicBezTo>
                  <a:cubicBezTo>
                    <a:pt x="448310" y="144780"/>
                    <a:pt x="443230" y="133350"/>
                    <a:pt x="444500" y="124460"/>
                  </a:cubicBezTo>
                  <a:cubicBezTo>
                    <a:pt x="445770" y="115570"/>
                    <a:pt x="452120" y="107950"/>
                    <a:pt x="468630" y="101600"/>
                  </a:cubicBezTo>
                  <a:cubicBezTo>
                    <a:pt x="572770" y="60960"/>
                    <a:pt x="1616710" y="101600"/>
                    <a:pt x="1783080" y="123190"/>
                  </a:cubicBezTo>
                  <a:cubicBezTo>
                    <a:pt x="1822450" y="128270"/>
                    <a:pt x="1845310" y="128270"/>
                    <a:pt x="1855470" y="140970"/>
                  </a:cubicBezTo>
                  <a:cubicBezTo>
                    <a:pt x="1863090" y="149860"/>
                    <a:pt x="1863090" y="167640"/>
                    <a:pt x="1855470" y="179070"/>
                  </a:cubicBezTo>
                  <a:cubicBezTo>
                    <a:pt x="1844040" y="195580"/>
                    <a:pt x="1800860" y="204470"/>
                    <a:pt x="1769110" y="215900"/>
                  </a:cubicBezTo>
                  <a:cubicBezTo>
                    <a:pt x="1731010" y="229870"/>
                    <a:pt x="1689100" y="241300"/>
                    <a:pt x="1640840" y="251460"/>
                  </a:cubicBezTo>
                  <a:cubicBezTo>
                    <a:pt x="1578610" y="264160"/>
                    <a:pt x="1524000" y="271780"/>
                    <a:pt x="1427480" y="279400"/>
                  </a:cubicBezTo>
                  <a:cubicBezTo>
                    <a:pt x="1230630" y="294640"/>
                    <a:pt x="614680" y="313690"/>
                    <a:pt x="523240" y="299720"/>
                  </a:cubicBezTo>
                  <a:cubicBezTo>
                    <a:pt x="506730" y="297180"/>
                    <a:pt x="499110" y="295910"/>
                    <a:pt x="494030" y="289560"/>
                  </a:cubicBezTo>
                  <a:cubicBezTo>
                    <a:pt x="488950" y="283210"/>
                    <a:pt x="490220" y="266700"/>
                    <a:pt x="494030" y="260350"/>
                  </a:cubicBezTo>
                  <a:cubicBezTo>
                    <a:pt x="497840" y="254000"/>
                    <a:pt x="501650" y="252730"/>
                    <a:pt x="515620" y="248920"/>
                  </a:cubicBezTo>
                  <a:cubicBezTo>
                    <a:pt x="618490" y="223520"/>
                    <a:pt x="1809750" y="207010"/>
                    <a:pt x="1920240" y="248920"/>
                  </a:cubicBezTo>
                  <a:cubicBezTo>
                    <a:pt x="1938020" y="255270"/>
                    <a:pt x="1944370" y="262890"/>
                    <a:pt x="1945640" y="271780"/>
                  </a:cubicBezTo>
                  <a:cubicBezTo>
                    <a:pt x="1946910" y="280670"/>
                    <a:pt x="1939290" y="292100"/>
                    <a:pt x="1926590" y="299720"/>
                  </a:cubicBezTo>
                  <a:cubicBezTo>
                    <a:pt x="1896110" y="317500"/>
                    <a:pt x="1803400" y="313690"/>
                    <a:pt x="1722120" y="317500"/>
                  </a:cubicBezTo>
                  <a:cubicBezTo>
                    <a:pt x="1600200" y="323850"/>
                    <a:pt x="1325880" y="342900"/>
                    <a:pt x="1268730" y="321310"/>
                  </a:cubicBezTo>
                  <a:cubicBezTo>
                    <a:pt x="1253490" y="314960"/>
                    <a:pt x="1243330" y="306070"/>
                    <a:pt x="1243330" y="298450"/>
                  </a:cubicBezTo>
                  <a:cubicBezTo>
                    <a:pt x="1243330" y="289560"/>
                    <a:pt x="1257300" y="274320"/>
                    <a:pt x="1268730" y="270510"/>
                  </a:cubicBezTo>
                  <a:cubicBezTo>
                    <a:pt x="1281430" y="266700"/>
                    <a:pt x="1310640" y="273050"/>
                    <a:pt x="1318260" y="281940"/>
                  </a:cubicBezTo>
                  <a:cubicBezTo>
                    <a:pt x="1323340" y="288290"/>
                    <a:pt x="1322070" y="303530"/>
                    <a:pt x="1318260" y="309880"/>
                  </a:cubicBezTo>
                  <a:cubicBezTo>
                    <a:pt x="1314450" y="316230"/>
                    <a:pt x="1309370" y="318770"/>
                    <a:pt x="1297940" y="321310"/>
                  </a:cubicBezTo>
                  <a:cubicBezTo>
                    <a:pt x="1243330" y="335280"/>
                    <a:pt x="877570" y="340360"/>
                    <a:pt x="802640" y="321310"/>
                  </a:cubicBezTo>
                  <a:cubicBezTo>
                    <a:pt x="779780" y="314960"/>
                    <a:pt x="765810" y="308610"/>
                    <a:pt x="759460" y="298450"/>
                  </a:cubicBezTo>
                  <a:cubicBezTo>
                    <a:pt x="754380" y="290830"/>
                    <a:pt x="755650" y="278130"/>
                    <a:pt x="759460" y="269240"/>
                  </a:cubicBezTo>
                  <a:cubicBezTo>
                    <a:pt x="765810" y="256540"/>
                    <a:pt x="784860" y="245110"/>
                    <a:pt x="802640" y="233680"/>
                  </a:cubicBezTo>
                  <a:cubicBezTo>
                    <a:pt x="826770" y="218440"/>
                    <a:pt x="862330" y="207010"/>
                    <a:pt x="897890" y="194310"/>
                  </a:cubicBezTo>
                  <a:cubicBezTo>
                    <a:pt x="938530" y="180340"/>
                    <a:pt x="985520" y="165100"/>
                    <a:pt x="1035050" y="153670"/>
                  </a:cubicBezTo>
                  <a:cubicBezTo>
                    <a:pt x="1092200" y="140970"/>
                    <a:pt x="1188720" y="118110"/>
                    <a:pt x="1221740" y="124460"/>
                  </a:cubicBezTo>
                  <a:cubicBezTo>
                    <a:pt x="1234440" y="127000"/>
                    <a:pt x="1243330" y="130810"/>
                    <a:pt x="1247140" y="138430"/>
                  </a:cubicBezTo>
                  <a:cubicBezTo>
                    <a:pt x="1250950" y="144780"/>
                    <a:pt x="1250950" y="158750"/>
                    <a:pt x="1242060" y="166370"/>
                  </a:cubicBezTo>
                  <a:cubicBezTo>
                    <a:pt x="1217930" y="186690"/>
                    <a:pt x="1035050" y="158750"/>
                    <a:pt x="996950" y="170180"/>
                  </a:cubicBezTo>
                  <a:cubicBezTo>
                    <a:pt x="984250" y="173990"/>
                    <a:pt x="980440" y="186690"/>
                    <a:pt x="974090" y="185420"/>
                  </a:cubicBezTo>
                  <a:cubicBezTo>
                    <a:pt x="966470" y="184150"/>
                    <a:pt x="953770" y="166370"/>
                    <a:pt x="955040" y="157480"/>
                  </a:cubicBezTo>
                  <a:cubicBezTo>
                    <a:pt x="956310" y="148590"/>
                    <a:pt x="965200" y="139700"/>
                    <a:pt x="980440" y="134620"/>
                  </a:cubicBezTo>
                  <a:cubicBezTo>
                    <a:pt x="1031240" y="118110"/>
                    <a:pt x="1295400" y="166370"/>
                    <a:pt x="1361440" y="184150"/>
                  </a:cubicBezTo>
                  <a:cubicBezTo>
                    <a:pt x="1385570" y="190500"/>
                    <a:pt x="1403350" y="193040"/>
                    <a:pt x="1409700" y="204470"/>
                  </a:cubicBezTo>
                  <a:cubicBezTo>
                    <a:pt x="1416050" y="213360"/>
                    <a:pt x="1414780" y="232410"/>
                    <a:pt x="1407160" y="242570"/>
                  </a:cubicBezTo>
                  <a:cubicBezTo>
                    <a:pt x="1395730" y="257810"/>
                    <a:pt x="1365250" y="266700"/>
                    <a:pt x="1332230" y="273050"/>
                  </a:cubicBezTo>
                  <a:cubicBezTo>
                    <a:pt x="1276350" y="284480"/>
                    <a:pt x="1135380" y="293370"/>
                    <a:pt x="1097280" y="279400"/>
                  </a:cubicBezTo>
                  <a:cubicBezTo>
                    <a:pt x="1083310" y="274320"/>
                    <a:pt x="1073150" y="265430"/>
                    <a:pt x="1071880" y="256540"/>
                  </a:cubicBezTo>
                  <a:cubicBezTo>
                    <a:pt x="1070610" y="247650"/>
                    <a:pt x="1076960" y="237490"/>
                    <a:pt x="1090930" y="228600"/>
                  </a:cubicBezTo>
                  <a:cubicBezTo>
                    <a:pt x="1162050" y="186690"/>
                    <a:pt x="1657350" y="172720"/>
                    <a:pt x="1882140" y="158750"/>
                  </a:cubicBezTo>
                  <a:cubicBezTo>
                    <a:pt x="2048510" y="148590"/>
                    <a:pt x="2161540" y="146050"/>
                    <a:pt x="2319020" y="143510"/>
                  </a:cubicBezTo>
                  <a:cubicBezTo>
                    <a:pt x="2503170" y="139700"/>
                    <a:pt x="2743200" y="133350"/>
                    <a:pt x="2919730" y="143510"/>
                  </a:cubicBezTo>
                  <a:cubicBezTo>
                    <a:pt x="3059430" y="151130"/>
                    <a:pt x="3129280" y="176530"/>
                    <a:pt x="3294380" y="185420"/>
                  </a:cubicBezTo>
                  <a:cubicBezTo>
                    <a:pt x="3611880" y="203200"/>
                    <a:pt x="4589780" y="143510"/>
                    <a:pt x="4690110" y="186690"/>
                  </a:cubicBezTo>
                  <a:cubicBezTo>
                    <a:pt x="4704080" y="193040"/>
                    <a:pt x="4709160" y="200660"/>
                    <a:pt x="4710430" y="208280"/>
                  </a:cubicBezTo>
                  <a:cubicBezTo>
                    <a:pt x="4711700" y="214630"/>
                    <a:pt x="4710430" y="219710"/>
                    <a:pt x="4705350" y="226060"/>
                  </a:cubicBezTo>
                  <a:cubicBezTo>
                    <a:pt x="4696460" y="238760"/>
                    <a:pt x="4673600" y="255270"/>
                    <a:pt x="4641850" y="265430"/>
                  </a:cubicBezTo>
                  <a:cubicBezTo>
                    <a:pt x="4569460" y="287020"/>
                    <a:pt x="4351020" y="284480"/>
                    <a:pt x="4263390" y="279400"/>
                  </a:cubicBezTo>
                  <a:cubicBezTo>
                    <a:pt x="4216400" y="276860"/>
                    <a:pt x="4177030" y="270510"/>
                    <a:pt x="4156710" y="261620"/>
                  </a:cubicBezTo>
                  <a:cubicBezTo>
                    <a:pt x="4147820" y="257810"/>
                    <a:pt x="4141470" y="252730"/>
                    <a:pt x="4138930" y="246380"/>
                  </a:cubicBezTo>
                  <a:cubicBezTo>
                    <a:pt x="4136390" y="238760"/>
                    <a:pt x="4140200" y="223520"/>
                    <a:pt x="4149090" y="214630"/>
                  </a:cubicBezTo>
                  <a:cubicBezTo>
                    <a:pt x="4164330" y="199390"/>
                    <a:pt x="4196080" y="193040"/>
                    <a:pt x="4237990" y="185420"/>
                  </a:cubicBezTo>
                  <a:cubicBezTo>
                    <a:pt x="4334510" y="167640"/>
                    <a:pt x="4663440" y="140970"/>
                    <a:pt x="4721860" y="165100"/>
                  </a:cubicBezTo>
                  <a:cubicBezTo>
                    <a:pt x="4738370" y="171450"/>
                    <a:pt x="4747260" y="184150"/>
                    <a:pt x="4747260" y="193040"/>
                  </a:cubicBezTo>
                  <a:cubicBezTo>
                    <a:pt x="4747260" y="200660"/>
                    <a:pt x="4740910" y="209550"/>
                    <a:pt x="4728210" y="215900"/>
                  </a:cubicBezTo>
                  <a:cubicBezTo>
                    <a:pt x="4678680" y="238760"/>
                    <a:pt x="4351020" y="237490"/>
                    <a:pt x="4296410" y="215900"/>
                  </a:cubicBezTo>
                  <a:cubicBezTo>
                    <a:pt x="4281170" y="209550"/>
                    <a:pt x="4272280" y="201930"/>
                    <a:pt x="4271010" y="193040"/>
                  </a:cubicBezTo>
                  <a:cubicBezTo>
                    <a:pt x="4269740" y="185420"/>
                    <a:pt x="4273550" y="175260"/>
                    <a:pt x="4284980" y="167640"/>
                  </a:cubicBezTo>
                  <a:cubicBezTo>
                    <a:pt x="4326890" y="139700"/>
                    <a:pt x="4564380" y="129540"/>
                    <a:pt x="4679950" y="118110"/>
                  </a:cubicBezTo>
                  <a:cubicBezTo>
                    <a:pt x="4768850" y="109220"/>
                    <a:pt x="4879340" y="90170"/>
                    <a:pt x="4918710" y="102870"/>
                  </a:cubicBezTo>
                  <a:cubicBezTo>
                    <a:pt x="4933950" y="107950"/>
                    <a:pt x="4944110" y="116840"/>
                    <a:pt x="4945380" y="124460"/>
                  </a:cubicBezTo>
                  <a:cubicBezTo>
                    <a:pt x="4946650" y="133350"/>
                    <a:pt x="4935220" y="147320"/>
                    <a:pt x="4921250" y="153670"/>
                  </a:cubicBezTo>
                  <a:cubicBezTo>
                    <a:pt x="4890770" y="167640"/>
                    <a:pt x="4815840" y="146050"/>
                    <a:pt x="4747260" y="152400"/>
                  </a:cubicBezTo>
                  <a:cubicBezTo>
                    <a:pt x="4646930" y="161290"/>
                    <a:pt x="4494530" y="207010"/>
                    <a:pt x="4377690" y="220980"/>
                  </a:cubicBezTo>
                  <a:cubicBezTo>
                    <a:pt x="4274820" y="233680"/>
                    <a:pt x="4224020" y="232410"/>
                    <a:pt x="4085590" y="236220"/>
                  </a:cubicBezTo>
                  <a:cubicBezTo>
                    <a:pt x="3740150" y="245110"/>
                    <a:pt x="2402840" y="196850"/>
                    <a:pt x="2282190" y="233680"/>
                  </a:cubicBezTo>
                  <a:cubicBezTo>
                    <a:pt x="2266950" y="238760"/>
                    <a:pt x="2265680" y="250190"/>
                    <a:pt x="2259330" y="248920"/>
                  </a:cubicBezTo>
                  <a:cubicBezTo>
                    <a:pt x="2251710" y="247650"/>
                    <a:pt x="2239010" y="229870"/>
                    <a:pt x="2240280" y="220980"/>
                  </a:cubicBezTo>
                  <a:cubicBezTo>
                    <a:pt x="2241550" y="212090"/>
                    <a:pt x="2249170" y="204470"/>
                    <a:pt x="2265680" y="198120"/>
                  </a:cubicBezTo>
                  <a:cubicBezTo>
                    <a:pt x="2338070" y="171450"/>
                    <a:pt x="2875280" y="196850"/>
                    <a:pt x="2947670" y="227330"/>
                  </a:cubicBezTo>
                  <a:cubicBezTo>
                    <a:pt x="2964180" y="233680"/>
                    <a:pt x="2971800" y="242570"/>
                    <a:pt x="2973070" y="251460"/>
                  </a:cubicBezTo>
                  <a:cubicBezTo>
                    <a:pt x="2974340" y="260350"/>
                    <a:pt x="2966720" y="270510"/>
                    <a:pt x="2952750" y="278130"/>
                  </a:cubicBezTo>
                  <a:cubicBezTo>
                    <a:pt x="2898140" y="304800"/>
                    <a:pt x="2599690" y="284480"/>
                    <a:pt x="2457450" y="279400"/>
                  </a:cubicBezTo>
                  <a:cubicBezTo>
                    <a:pt x="2348230" y="275590"/>
                    <a:pt x="2207260" y="281940"/>
                    <a:pt x="2170430" y="259080"/>
                  </a:cubicBezTo>
                  <a:cubicBezTo>
                    <a:pt x="2157730" y="251460"/>
                    <a:pt x="2151380" y="238760"/>
                    <a:pt x="2152650" y="229870"/>
                  </a:cubicBezTo>
                  <a:cubicBezTo>
                    <a:pt x="2153920" y="220980"/>
                    <a:pt x="2162810" y="213360"/>
                    <a:pt x="2179320" y="208280"/>
                  </a:cubicBezTo>
                  <a:cubicBezTo>
                    <a:pt x="2246630" y="185420"/>
                    <a:pt x="2710180" y="179070"/>
                    <a:pt x="2753360" y="213360"/>
                  </a:cubicBezTo>
                  <a:cubicBezTo>
                    <a:pt x="2763520" y="220980"/>
                    <a:pt x="2762250" y="233680"/>
                    <a:pt x="2759710" y="241300"/>
                  </a:cubicBezTo>
                  <a:cubicBezTo>
                    <a:pt x="2757170" y="247650"/>
                    <a:pt x="2752090" y="252730"/>
                    <a:pt x="2741930" y="257810"/>
                  </a:cubicBezTo>
                  <a:cubicBezTo>
                    <a:pt x="2716530" y="270510"/>
                    <a:pt x="2645410" y="275590"/>
                    <a:pt x="2584450" y="281940"/>
                  </a:cubicBezTo>
                  <a:cubicBezTo>
                    <a:pt x="2503170" y="290830"/>
                    <a:pt x="2383790" y="294640"/>
                    <a:pt x="2296160" y="297180"/>
                  </a:cubicBezTo>
                  <a:cubicBezTo>
                    <a:pt x="2223770" y="299720"/>
                    <a:pt x="2127250" y="313690"/>
                    <a:pt x="2096770" y="299720"/>
                  </a:cubicBezTo>
                  <a:cubicBezTo>
                    <a:pt x="2085340" y="294640"/>
                    <a:pt x="2077720" y="285750"/>
                    <a:pt x="2077720" y="278130"/>
                  </a:cubicBezTo>
                  <a:cubicBezTo>
                    <a:pt x="2077720" y="269240"/>
                    <a:pt x="2082800" y="259080"/>
                    <a:pt x="2096770" y="250190"/>
                  </a:cubicBezTo>
                  <a:cubicBezTo>
                    <a:pt x="2159000" y="213360"/>
                    <a:pt x="2552700" y="196850"/>
                    <a:pt x="2729230" y="182880"/>
                  </a:cubicBezTo>
                  <a:cubicBezTo>
                    <a:pt x="2856230" y="172720"/>
                    <a:pt x="3009900" y="149860"/>
                    <a:pt x="3056890" y="165100"/>
                  </a:cubicBezTo>
                  <a:cubicBezTo>
                    <a:pt x="3072130" y="170180"/>
                    <a:pt x="3082290" y="177800"/>
                    <a:pt x="3083560" y="186690"/>
                  </a:cubicBezTo>
                  <a:cubicBezTo>
                    <a:pt x="3084830" y="195580"/>
                    <a:pt x="3075940" y="209550"/>
                    <a:pt x="3064510" y="215900"/>
                  </a:cubicBezTo>
                  <a:cubicBezTo>
                    <a:pt x="3040380" y="228600"/>
                    <a:pt x="2942590" y="228600"/>
                    <a:pt x="2922270" y="213360"/>
                  </a:cubicBezTo>
                  <a:cubicBezTo>
                    <a:pt x="2912110" y="205740"/>
                    <a:pt x="2908300" y="189230"/>
                    <a:pt x="2910840" y="181610"/>
                  </a:cubicBezTo>
                  <a:cubicBezTo>
                    <a:pt x="2913380" y="173990"/>
                    <a:pt x="2919730" y="170180"/>
                    <a:pt x="2934970" y="165100"/>
                  </a:cubicBezTo>
                  <a:cubicBezTo>
                    <a:pt x="3023870" y="135890"/>
                    <a:pt x="3855720" y="116840"/>
                    <a:pt x="3944620" y="143510"/>
                  </a:cubicBezTo>
                  <a:cubicBezTo>
                    <a:pt x="3959860" y="148590"/>
                    <a:pt x="3966210" y="152400"/>
                    <a:pt x="3968750" y="160020"/>
                  </a:cubicBezTo>
                  <a:cubicBezTo>
                    <a:pt x="3971290" y="167640"/>
                    <a:pt x="3967480" y="182880"/>
                    <a:pt x="3957320" y="191770"/>
                  </a:cubicBezTo>
                  <a:cubicBezTo>
                    <a:pt x="3931920" y="214630"/>
                    <a:pt x="3848100" y="228600"/>
                    <a:pt x="3770630" y="241300"/>
                  </a:cubicBezTo>
                  <a:cubicBezTo>
                    <a:pt x="3648710" y="261620"/>
                    <a:pt x="3354070" y="299720"/>
                    <a:pt x="3294380" y="276860"/>
                  </a:cubicBezTo>
                  <a:cubicBezTo>
                    <a:pt x="3277870" y="270510"/>
                    <a:pt x="3267710" y="257810"/>
                    <a:pt x="3267710" y="248920"/>
                  </a:cubicBezTo>
                  <a:cubicBezTo>
                    <a:pt x="3267710" y="241300"/>
                    <a:pt x="3275330" y="232410"/>
                    <a:pt x="3291840" y="226060"/>
                  </a:cubicBezTo>
                  <a:cubicBezTo>
                    <a:pt x="3370580" y="194310"/>
                    <a:pt x="4039870" y="195580"/>
                    <a:pt x="4110990" y="228600"/>
                  </a:cubicBezTo>
                  <a:cubicBezTo>
                    <a:pt x="4124960" y="234950"/>
                    <a:pt x="4130040" y="242570"/>
                    <a:pt x="4130040" y="250190"/>
                  </a:cubicBezTo>
                  <a:cubicBezTo>
                    <a:pt x="4130040" y="259080"/>
                    <a:pt x="4123690" y="270510"/>
                    <a:pt x="4110990" y="278130"/>
                  </a:cubicBezTo>
                  <a:cubicBezTo>
                    <a:pt x="4080510" y="295910"/>
                    <a:pt x="3958590" y="295910"/>
                    <a:pt x="3910330" y="295910"/>
                  </a:cubicBezTo>
                  <a:cubicBezTo>
                    <a:pt x="3883660" y="295910"/>
                    <a:pt x="3858260" y="298450"/>
                    <a:pt x="3848100" y="289560"/>
                  </a:cubicBezTo>
                  <a:cubicBezTo>
                    <a:pt x="3841750" y="284480"/>
                    <a:pt x="3840480" y="271780"/>
                    <a:pt x="3843020" y="265430"/>
                  </a:cubicBezTo>
                  <a:cubicBezTo>
                    <a:pt x="3845560" y="259080"/>
                    <a:pt x="3849370" y="254000"/>
                    <a:pt x="3859530" y="248920"/>
                  </a:cubicBezTo>
                  <a:cubicBezTo>
                    <a:pt x="3907790" y="224790"/>
                    <a:pt x="4318000" y="200660"/>
                    <a:pt x="4318000" y="176530"/>
                  </a:cubicBezTo>
                  <a:cubicBezTo>
                    <a:pt x="4318000" y="153670"/>
                    <a:pt x="3947160" y="138430"/>
                    <a:pt x="3900170" y="110490"/>
                  </a:cubicBezTo>
                  <a:cubicBezTo>
                    <a:pt x="3887470" y="102870"/>
                    <a:pt x="3883660" y="95250"/>
                    <a:pt x="3882390" y="87630"/>
                  </a:cubicBezTo>
                  <a:cubicBezTo>
                    <a:pt x="3881120" y="80010"/>
                    <a:pt x="3883660" y="72390"/>
                    <a:pt x="3892550" y="66040"/>
                  </a:cubicBezTo>
                  <a:cubicBezTo>
                    <a:pt x="3924300" y="45720"/>
                    <a:pt x="4142740" y="50800"/>
                    <a:pt x="4198620" y="59690"/>
                  </a:cubicBezTo>
                  <a:cubicBezTo>
                    <a:pt x="4221480" y="63500"/>
                    <a:pt x="4232910" y="67310"/>
                    <a:pt x="4244340" y="76200"/>
                  </a:cubicBezTo>
                  <a:cubicBezTo>
                    <a:pt x="4253230" y="82550"/>
                    <a:pt x="4260850" y="92710"/>
                    <a:pt x="4262120" y="101600"/>
                  </a:cubicBezTo>
                  <a:cubicBezTo>
                    <a:pt x="4262120" y="109220"/>
                    <a:pt x="4258310" y="116840"/>
                    <a:pt x="4251960" y="123190"/>
                  </a:cubicBezTo>
                  <a:cubicBezTo>
                    <a:pt x="4243070" y="132080"/>
                    <a:pt x="4229100" y="134620"/>
                    <a:pt x="4207510" y="140970"/>
                  </a:cubicBezTo>
                  <a:cubicBezTo>
                    <a:pt x="4159250" y="156210"/>
                    <a:pt x="4042410" y="184150"/>
                    <a:pt x="3964940" y="200660"/>
                  </a:cubicBezTo>
                  <a:cubicBezTo>
                    <a:pt x="3896360" y="214630"/>
                    <a:pt x="3801110" y="236220"/>
                    <a:pt x="3768090" y="233680"/>
                  </a:cubicBezTo>
                  <a:cubicBezTo>
                    <a:pt x="3756660" y="232410"/>
                    <a:pt x="3751580" y="231140"/>
                    <a:pt x="3746500" y="226060"/>
                  </a:cubicBezTo>
                  <a:cubicBezTo>
                    <a:pt x="3741420" y="220980"/>
                    <a:pt x="3737610" y="209550"/>
                    <a:pt x="3740150" y="203200"/>
                  </a:cubicBezTo>
                  <a:cubicBezTo>
                    <a:pt x="3742690" y="195580"/>
                    <a:pt x="3747770" y="189230"/>
                    <a:pt x="3761740" y="184150"/>
                  </a:cubicBezTo>
                  <a:cubicBezTo>
                    <a:pt x="3821430" y="161290"/>
                    <a:pt x="4262120" y="166370"/>
                    <a:pt x="4318000" y="186690"/>
                  </a:cubicBezTo>
                  <a:cubicBezTo>
                    <a:pt x="4329430" y="190500"/>
                    <a:pt x="4333240" y="195580"/>
                    <a:pt x="4335780" y="201930"/>
                  </a:cubicBezTo>
                  <a:cubicBezTo>
                    <a:pt x="4338320" y="209550"/>
                    <a:pt x="4338320" y="222250"/>
                    <a:pt x="4328160" y="231140"/>
                  </a:cubicBezTo>
                  <a:cubicBezTo>
                    <a:pt x="4286250" y="269240"/>
                    <a:pt x="3877310" y="335280"/>
                    <a:pt x="3820160" y="318770"/>
                  </a:cubicBezTo>
                  <a:cubicBezTo>
                    <a:pt x="3806190" y="314960"/>
                    <a:pt x="3799840" y="306070"/>
                    <a:pt x="3798570" y="298450"/>
                  </a:cubicBezTo>
                  <a:cubicBezTo>
                    <a:pt x="3797300" y="289560"/>
                    <a:pt x="3806190" y="275590"/>
                    <a:pt x="3820160" y="267970"/>
                  </a:cubicBezTo>
                  <a:cubicBezTo>
                    <a:pt x="3859530" y="247650"/>
                    <a:pt x="4003040" y="273050"/>
                    <a:pt x="4098290" y="270510"/>
                  </a:cubicBezTo>
                  <a:cubicBezTo>
                    <a:pt x="4197350" y="267970"/>
                    <a:pt x="4357370" y="234950"/>
                    <a:pt x="4403090" y="251460"/>
                  </a:cubicBezTo>
                  <a:cubicBezTo>
                    <a:pt x="4418330" y="257810"/>
                    <a:pt x="4429760" y="269240"/>
                    <a:pt x="4429760" y="278130"/>
                  </a:cubicBezTo>
                  <a:cubicBezTo>
                    <a:pt x="4429760" y="285750"/>
                    <a:pt x="4420870" y="295910"/>
                    <a:pt x="4405630" y="302260"/>
                  </a:cubicBezTo>
                  <a:cubicBezTo>
                    <a:pt x="4353560" y="323850"/>
                    <a:pt x="4062730" y="313690"/>
                    <a:pt x="3990340" y="299720"/>
                  </a:cubicBezTo>
                  <a:cubicBezTo>
                    <a:pt x="3962400" y="294640"/>
                    <a:pt x="3947160" y="289560"/>
                    <a:pt x="3935730" y="278130"/>
                  </a:cubicBezTo>
                  <a:cubicBezTo>
                    <a:pt x="3926840" y="269240"/>
                    <a:pt x="3920490" y="251460"/>
                    <a:pt x="3921760" y="241300"/>
                  </a:cubicBezTo>
                  <a:cubicBezTo>
                    <a:pt x="3923030" y="233680"/>
                    <a:pt x="3926840" y="228600"/>
                    <a:pt x="3937000" y="222250"/>
                  </a:cubicBezTo>
                  <a:cubicBezTo>
                    <a:pt x="3967480" y="204470"/>
                    <a:pt x="4121150" y="163830"/>
                    <a:pt x="4160520" y="177800"/>
                  </a:cubicBezTo>
                  <a:cubicBezTo>
                    <a:pt x="4178300" y="184150"/>
                    <a:pt x="4194810" y="208280"/>
                    <a:pt x="4192270" y="214630"/>
                  </a:cubicBezTo>
                  <a:cubicBezTo>
                    <a:pt x="4189730" y="220980"/>
                    <a:pt x="4151630" y="220980"/>
                    <a:pt x="4137660" y="215900"/>
                  </a:cubicBezTo>
                  <a:cubicBezTo>
                    <a:pt x="4126230" y="212090"/>
                    <a:pt x="4108450" y="200660"/>
                    <a:pt x="4109720" y="195580"/>
                  </a:cubicBezTo>
                  <a:cubicBezTo>
                    <a:pt x="4110990" y="189230"/>
                    <a:pt x="4131310" y="187960"/>
                    <a:pt x="4151630" y="184150"/>
                  </a:cubicBezTo>
                  <a:cubicBezTo>
                    <a:pt x="4206240" y="175260"/>
                    <a:pt x="4409440" y="149860"/>
                    <a:pt x="4453890" y="165100"/>
                  </a:cubicBezTo>
                  <a:cubicBezTo>
                    <a:pt x="4469130" y="170180"/>
                    <a:pt x="4478020" y="179070"/>
                    <a:pt x="4479290" y="187960"/>
                  </a:cubicBezTo>
                  <a:cubicBezTo>
                    <a:pt x="4480560" y="196850"/>
                    <a:pt x="4474210" y="209550"/>
                    <a:pt x="4461510" y="215900"/>
                  </a:cubicBezTo>
                  <a:cubicBezTo>
                    <a:pt x="4424680" y="236220"/>
                    <a:pt x="4269740" y="212090"/>
                    <a:pt x="4173220" y="215900"/>
                  </a:cubicBezTo>
                  <a:cubicBezTo>
                    <a:pt x="4076700" y="219710"/>
                    <a:pt x="3921760" y="254000"/>
                    <a:pt x="3882390" y="236220"/>
                  </a:cubicBezTo>
                  <a:cubicBezTo>
                    <a:pt x="3868420" y="229870"/>
                    <a:pt x="3862070" y="218440"/>
                    <a:pt x="3862070" y="209550"/>
                  </a:cubicBezTo>
                  <a:cubicBezTo>
                    <a:pt x="3862070" y="200660"/>
                    <a:pt x="3870960" y="191770"/>
                    <a:pt x="3886200" y="185420"/>
                  </a:cubicBezTo>
                  <a:cubicBezTo>
                    <a:pt x="3931920" y="166370"/>
                    <a:pt x="4177030" y="171450"/>
                    <a:pt x="4217670" y="186690"/>
                  </a:cubicBezTo>
                  <a:cubicBezTo>
                    <a:pt x="4229100" y="190500"/>
                    <a:pt x="4232910" y="195580"/>
                    <a:pt x="4235450" y="201930"/>
                  </a:cubicBezTo>
                  <a:cubicBezTo>
                    <a:pt x="4237990" y="209550"/>
                    <a:pt x="4237990" y="222250"/>
                    <a:pt x="4227830" y="231140"/>
                  </a:cubicBezTo>
                  <a:cubicBezTo>
                    <a:pt x="4189730" y="264160"/>
                    <a:pt x="3948430" y="274320"/>
                    <a:pt x="3792220" y="285750"/>
                  </a:cubicBezTo>
                  <a:cubicBezTo>
                    <a:pt x="3610610" y="299720"/>
                    <a:pt x="3442970" y="297180"/>
                    <a:pt x="3204210" y="299720"/>
                  </a:cubicBezTo>
                  <a:cubicBezTo>
                    <a:pt x="2833370" y="303530"/>
                    <a:pt x="1880870" y="344170"/>
                    <a:pt x="1783080" y="299720"/>
                  </a:cubicBezTo>
                  <a:cubicBezTo>
                    <a:pt x="1769110" y="293370"/>
                    <a:pt x="1765300" y="285750"/>
                    <a:pt x="1764030" y="278130"/>
                  </a:cubicBezTo>
                  <a:cubicBezTo>
                    <a:pt x="1762760" y="270510"/>
                    <a:pt x="1765300" y="262890"/>
                    <a:pt x="1772920" y="255270"/>
                  </a:cubicBezTo>
                  <a:cubicBezTo>
                    <a:pt x="1795780" y="234950"/>
                    <a:pt x="1873250" y="226060"/>
                    <a:pt x="1959610" y="208280"/>
                  </a:cubicBezTo>
                  <a:cubicBezTo>
                    <a:pt x="2147570" y="168910"/>
                    <a:pt x="2776220" y="41910"/>
                    <a:pt x="2865120" y="62230"/>
                  </a:cubicBezTo>
                  <a:cubicBezTo>
                    <a:pt x="2882900" y="66040"/>
                    <a:pt x="2891790" y="73660"/>
                    <a:pt x="2893060" y="81280"/>
                  </a:cubicBezTo>
                  <a:cubicBezTo>
                    <a:pt x="2894330" y="90170"/>
                    <a:pt x="2886710" y="104140"/>
                    <a:pt x="2870200" y="113030"/>
                  </a:cubicBezTo>
                  <a:cubicBezTo>
                    <a:pt x="2805430" y="149860"/>
                    <a:pt x="2327910" y="200660"/>
                    <a:pt x="2272030" y="170180"/>
                  </a:cubicBezTo>
                  <a:cubicBezTo>
                    <a:pt x="2259330" y="162560"/>
                    <a:pt x="2255520" y="148590"/>
                    <a:pt x="2256790" y="139700"/>
                  </a:cubicBezTo>
                  <a:cubicBezTo>
                    <a:pt x="2258060" y="132080"/>
                    <a:pt x="2264410" y="125730"/>
                    <a:pt x="2279650" y="120650"/>
                  </a:cubicBezTo>
                  <a:cubicBezTo>
                    <a:pt x="2353310" y="95250"/>
                    <a:pt x="2931160" y="113030"/>
                    <a:pt x="3025140" y="143510"/>
                  </a:cubicBezTo>
                  <a:cubicBezTo>
                    <a:pt x="3049270" y="151130"/>
                    <a:pt x="3063240" y="161290"/>
                    <a:pt x="3067050" y="172720"/>
                  </a:cubicBezTo>
                  <a:cubicBezTo>
                    <a:pt x="3069590" y="181610"/>
                    <a:pt x="3065780" y="195580"/>
                    <a:pt x="3055620" y="204470"/>
                  </a:cubicBezTo>
                  <a:cubicBezTo>
                    <a:pt x="3037840" y="222250"/>
                    <a:pt x="2989580" y="231140"/>
                    <a:pt x="2937510" y="242570"/>
                  </a:cubicBezTo>
                  <a:cubicBezTo>
                    <a:pt x="2844800" y="264160"/>
                    <a:pt x="2585720" y="316230"/>
                    <a:pt x="2537460" y="297180"/>
                  </a:cubicBezTo>
                  <a:cubicBezTo>
                    <a:pt x="2523490" y="292100"/>
                    <a:pt x="2517140" y="281940"/>
                    <a:pt x="2517140" y="273050"/>
                  </a:cubicBezTo>
                  <a:cubicBezTo>
                    <a:pt x="2517140" y="265430"/>
                    <a:pt x="2527300" y="248920"/>
                    <a:pt x="2534920" y="247650"/>
                  </a:cubicBezTo>
                  <a:cubicBezTo>
                    <a:pt x="2543810" y="245110"/>
                    <a:pt x="2565400" y="257810"/>
                    <a:pt x="2567940" y="265430"/>
                  </a:cubicBezTo>
                  <a:cubicBezTo>
                    <a:pt x="2570480" y="274320"/>
                    <a:pt x="2556510" y="295910"/>
                    <a:pt x="2547620" y="297180"/>
                  </a:cubicBezTo>
                  <a:cubicBezTo>
                    <a:pt x="2540000" y="298450"/>
                    <a:pt x="2519680" y="284480"/>
                    <a:pt x="2518410" y="275590"/>
                  </a:cubicBezTo>
                  <a:cubicBezTo>
                    <a:pt x="2517140" y="266700"/>
                    <a:pt x="2528570" y="254000"/>
                    <a:pt x="2541270" y="246380"/>
                  </a:cubicBezTo>
                  <a:cubicBezTo>
                    <a:pt x="2566670" y="232410"/>
                    <a:pt x="2625090" y="243840"/>
                    <a:pt x="2683510" y="234950"/>
                  </a:cubicBezTo>
                  <a:cubicBezTo>
                    <a:pt x="2778760" y="220980"/>
                    <a:pt x="3017520" y="137160"/>
                    <a:pt x="3055620" y="158750"/>
                  </a:cubicBezTo>
                  <a:cubicBezTo>
                    <a:pt x="3067050" y="165100"/>
                    <a:pt x="3069590" y="182880"/>
                    <a:pt x="3067050" y="190500"/>
                  </a:cubicBezTo>
                  <a:cubicBezTo>
                    <a:pt x="3064510" y="198120"/>
                    <a:pt x="3050540" y="207010"/>
                    <a:pt x="3042920" y="207010"/>
                  </a:cubicBezTo>
                  <a:cubicBezTo>
                    <a:pt x="3035300" y="207010"/>
                    <a:pt x="3034030" y="196850"/>
                    <a:pt x="3021330" y="193040"/>
                  </a:cubicBezTo>
                  <a:cubicBezTo>
                    <a:pt x="2950210" y="170180"/>
                    <a:pt x="2349500" y="210820"/>
                    <a:pt x="2278380" y="171450"/>
                  </a:cubicBezTo>
                  <a:cubicBezTo>
                    <a:pt x="2261870" y="162560"/>
                    <a:pt x="2255520" y="148590"/>
                    <a:pt x="2256790" y="139700"/>
                  </a:cubicBezTo>
                  <a:cubicBezTo>
                    <a:pt x="2258060" y="132080"/>
                    <a:pt x="2265680" y="125730"/>
                    <a:pt x="2279650" y="119380"/>
                  </a:cubicBezTo>
                  <a:cubicBezTo>
                    <a:pt x="2338070" y="92710"/>
                    <a:pt x="2698750" y="62230"/>
                    <a:pt x="2797810" y="59690"/>
                  </a:cubicBezTo>
                  <a:cubicBezTo>
                    <a:pt x="2837180" y="58420"/>
                    <a:pt x="2867660" y="57150"/>
                    <a:pt x="2881630" y="66040"/>
                  </a:cubicBezTo>
                  <a:cubicBezTo>
                    <a:pt x="2889250" y="71120"/>
                    <a:pt x="2893060" y="80010"/>
                    <a:pt x="2893060" y="87630"/>
                  </a:cubicBezTo>
                  <a:cubicBezTo>
                    <a:pt x="2893060" y="95250"/>
                    <a:pt x="2889250" y="104140"/>
                    <a:pt x="2876550" y="111760"/>
                  </a:cubicBezTo>
                  <a:cubicBezTo>
                    <a:pt x="2804160" y="157480"/>
                    <a:pt x="2155190" y="220980"/>
                    <a:pt x="1967230" y="257810"/>
                  </a:cubicBezTo>
                  <a:cubicBezTo>
                    <a:pt x="1882140" y="274320"/>
                    <a:pt x="1812290" y="311150"/>
                    <a:pt x="1783080" y="299720"/>
                  </a:cubicBezTo>
                  <a:cubicBezTo>
                    <a:pt x="1770380" y="294640"/>
                    <a:pt x="1762760" y="280670"/>
                    <a:pt x="1764030" y="271780"/>
                  </a:cubicBezTo>
                  <a:cubicBezTo>
                    <a:pt x="1765300" y="262890"/>
                    <a:pt x="1771650" y="255270"/>
                    <a:pt x="1789430" y="248920"/>
                  </a:cubicBezTo>
                  <a:cubicBezTo>
                    <a:pt x="1916430" y="199390"/>
                    <a:pt x="3304540" y="251460"/>
                    <a:pt x="3597910" y="243840"/>
                  </a:cubicBezTo>
                  <a:cubicBezTo>
                    <a:pt x="3693160" y="241300"/>
                    <a:pt x="3712210" y="241300"/>
                    <a:pt x="3785870" y="234950"/>
                  </a:cubicBezTo>
                  <a:cubicBezTo>
                    <a:pt x="3891280" y="226060"/>
                    <a:pt x="4091940" y="185420"/>
                    <a:pt x="4166870" y="186690"/>
                  </a:cubicBezTo>
                  <a:cubicBezTo>
                    <a:pt x="4198620" y="186690"/>
                    <a:pt x="4224020" y="186690"/>
                    <a:pt x="4232910" y="196850"/>
                  </a:cubicBezTo>
                  <a:cubicBezTo>
                    <a:pt x="4237990" y="203200"/>
                    <a:pt x="4237990" y="214630"/>
                    <a:pt x="4235450" y="220980"/>
                  </a:cubicBezTo>
                  <a:cubicBezTo>
                    <a:pt x="4231640" y="228600"/>
                    <a:pt x="4225290" y="233680"/>
                    <a:pt x="4211320" y="237490"/>
                  </a:cubicBezTo>
                  <a:cubicBezTo>
                    <a:pt x="4165600" y="251460"/>
                    <a:pt x="3925570" y="255270"/>
                    <a:pt x="3882390" y="236220"/>
                  </a:cubicBezTo>
                  <a:cubicBezTo>
                    <a:pt x="3869690" y="231140"/>
                    <a:pt x="3863340" y="222250"/>
                    <a:pt x="3862070" y="214630"/>
                  </a:cubicBezTo>
                  <a:cubicBezTo>
                    <a:pt x="3860800" y="205740"/>
                    <a:pt x="3867150" y="194310"/>
                    <a:pt x="3879850" y="186690"/>
                  </a:cubicBezTo>
                  <a:cubicBezTo>
                    <a:pt x="3917950" y="163830"/>
                    <a:pt x="4076700" y="168910"/>
                    <a:pt x="4173220" y="165100"/>
                  </a:cubicBezTo>
                  <a:cubicBezTo>
                    <a:pt x="4267200" y="161290"/>
                    <a:pt x="4411980" y="148590"/>
                    <a:pt x="4453890" y="165100"/>
                  </a:cubicBezTo>
                  <a:cubicBezTo>
                    <a:pt x="4469130" y="170180"/>
                    <a:pt x="4478020" y="179070"/>
                    <a:pt x="4479290" y="187960"/>
                  </a:cubicBezTo>
                  <a:cubicBezTo>
                    <a:pt x="4480560" y="196850"/>
                    <a:pt x="4474210" y="208280"/>
                    <a:pt x="4461510" y="215900"/>
                  </a:cubicBezTo>
                  <a:cubicBezTo>
                    <a:pt x="4422140" y="238760"/>
                    <a:pt x="4221480" y="242570"/>
                    <a:pt x="4150360" y="234950"/>
                  </a:cubicBezTo>
                  <a:cubicBezTo>
                    <a:pt x="4112260" y="231140"/>
                    <a:pt x="4069080" y="223520"/>
                    <a:pt x="4065270" y="209550"/>
                  </a:cubicBezTo>
                  <a:cubicBezTo>
                    <a:pt x="4062730" y="198120"/>
                    <a:pt x="4090670" y="172720"/>
                    <a:pt x="4109720" y="165100"/>
                  </a:cubicBezTo>
                  <a:cubicBezTo>
                    <a:pt x="4133850" y="156210"/>
                    <a:pt x="4184650" y="160020"/>
                    <a:pt x="4202430" y="170180"/>
                  </a:cubicBezTo>
                  <a:cubicBezTo>
                    <a:pt x="4212590" y="176530"/>
                    <a:pt x="4221480" y="187960"/>
                    <a:pt x="4220210" y="195580"/>
                  </a:cubicBezTo>
                  <a:cubicBezTo>
                    <a:pt x="4218940" y="205740"/>
                    <a:pt x="4199890" y="215900"/>
                    <a:pt x="4178300" y="224790"/>
                  </a:cubicBezTo>
                  <a:cubicBezTo>
                    <a:pt x="4132580" y="243840"/>
                    <a:pt x="3972560" y="283210"/>
                    <a:pt x="3939540" y="269240"/>
                  </a:cubicBezTo>
                  <a:cubicBezTo>
                    <a:pt x="3926840" y="264160"/>
                    <a:pt x="3920490" y="248920"/>
                    <a:pt x="3921760" y="241300"/>
                  </a:cubicBezTo>
                  <a:cubicBezTo>
                    <a:pt x="3923030" y="232410"/>
                    <a:pt x="3938270" y="219710"/>
                    <a:pt x="3948430" y="219710"/>
                  </a:cubicBezTo>
                  <a:cubicBezTo>
                    <a:pt x="3961130" y="219710"/>
                    <a:pt x="3968750" y="241300"/>
                    <a:pt x="3991610" y="248920"/>
                  </a:cubicBezTo>
                  <a:cubicBezTo>
                    <a:pt x="4057650" y="269240"/>
                    <a:pt x="4357370" y="227330"/>
                    <a:pt x="4408170" y="251460"/>
                  </a:cubicBezTo>
                  <a:cubicBezTo>
                    <a:pt x="4422140" y="257810"/>
                    <a:pt x="4429760" y="269240"/>
                    <a:pt x="4429760" y="278130"/>
                  </a:cubicBezTo>
                  <a:cubicBezTo>
                    <a:pt x="4429760" y="285750"/>
                    <a:pt x="4423410" y="294640"/>
                    <a:pt x="4410710" y="300990"/>
                  </a:cubicBezTo>
                  <a:cubicBezTo>
                    <a:pt x="4357370" y="327660"/>
                    <a:pt x="4009390" y="323850"/>
                    <a:pt x="3906520" y="321310"/>
                  </a:cubicBezTo>
                  <a:cubicBezTo>
                    <a:pt x="3860800" y="320040"/>
                    <a:pt x="3823970" y="326390"/>
                    <a:pt x="3808730" y="313690"/>
                  </a:cubicBezTo>
                  <a:cubicBezTo>
                    <a:pt x="3799840" y="306070"/>
                    <a:pt x="3797300" y="289560"/>
                    <a:pt x="3801110" y="280670"/>
                  </a:cubicBezTo>
                  <a:cubicBezTo>
                    <a:pt x="3804920" y="273050"/>
                    <a:pt x="3812540" y="270510"/>
                    <a:pt x="3829050" y="264160"/>
                  </a:cubicBezTo>
                  <a:cubicBezTo>
                    <a:pt x="3891280" y="241300"/>
                    <a:pt x="4255770" y="179070"/>
                    <a:pt x="4311650" y="186690"/>
                  </a:cubicBezTo>
                  <a:cubicBezTo>
                    <a:pt x="4324350" y="187960"/>
                    <a:pt x="4329430" y="190500"/>
                    <a:pt x="4333240" y="196850"/>
                  </a:cubicBezTo>
                  <a:cubicBezTo>
                    <a:pt x="4337050" y="203200"/>
                    <a:pt x="4337050" y="219710"/>
                    <a:pt x="4333240" y="226060"/>
                  </a:cubicBezTo>
                  <a:cubicBezTo>
                    <a:pt x="4329430" y="232410"/>
                    <a:pt x="4324350" y="234950"/>
                    <a:pt x="4311650" y="237490"/>
                  </a:cubicBezTo>
                  <a:cubicBezTo>
                    <a:pt x="4259580" y="250190"/>
                    <a:pt x="3980180" y="237490"/>
                    <a:pt x="3879850" y="236220"/>
                  </a:cubicBezTo>
                  <a:cubicBezTo>
                    <a:pt x="3826510" y="234950"/>
                    <a:pt x="3778250" y="241300"/>
                    <a:pt x="3756660" y="232410"/>
                  </a:cubicBezTo>
                  <a:cubicBezTo>
                    <a:pt x="3747770" y="228600"/>
                    <a:pt x="3741420" y="222250"/>
                    <a:pt x="3740150" y="215900"/>
                  </a:cubicBezTo>
                  <a:cubicBezTo>
                    <a:pt x="3738880" y="208280"/>
                    <a:pt x="3740150" y="196850"/>
                    <a:pt x="3750310" y="187960"/>
                  </a:cubicBezTo>
                  <a:cubicBezTo>
                    <a:pt x="3783330" y="160020"/>
                    <a:pt x="3971290" y="151130"/>
                    <a:pt x="4061460" y="130810"/>
                  </a:cubicBezTo>
                  <a:cubicBezTo>
                    <a:pt x="4131310" y="114300"/>
                    <a:pt x="4217670" y="67310"/>
                    <a:pt x="4244340" y="78740"/>
                  </a:cubicBezTo>
                  <a:cubicBezTo>
                    <a:pt x="4255770" y="83820"/>
                    <a:pt x="4262120" y="99060"/>
                    <a:pt x="4260850" y="107950"/>
                  </a:cubicBezTo>
                  <a:cubicBezTo>
                    <a:pt x="4259580" y="115570"/>
                    <a:pt x="4244340" y="127000"/>
                    <a:pt x="4234180" y="128270"/>
                  </a:cubicBezTo>
                  <a:cubicBezTo>
                    <a:pt x="4222750" y="129540"/>
                    <a:pt x="4216400" y="114300"/>
                    <a:pt x="4197350" y="110490"/>
                  </a:cubicBezTo>
                  <a:cubicBezTo>
                    <a:pt x="4146550" y="99060"/>
                    <a:pt x="3948430" y="125730"/>
                    <a:pt x="3906520" y="111760"/>
                  </a:cubicBezTo>
                  <a:cubicBezTo>
                    <a:pt x="3893820" y="106680"/>
                    <a:pt x="3886200" y="101600"/>
                    <a:pt x="3883660" y="93980"/>
                  </a:cubicBezTo>
                  <a:cubicBezTo>
                    <a:pt x="3881120" y="86360"/>
                    <a:pt x="3883660" y="72390"/>
                    <a:pt x="3892550" y="66040"/>
                  </a:cubicBezTo>
                  <a:cubicBezTo>
                    <a:pt x="3914140" y="50800"/>
                    <a:pt x="4001770" y="68580"/>
                    <a:pt x="4060190" y="76200"/>
                  </a:cubicBezTo>
                  <a:cubicBezTo>
                    <a:pt x="4123690" y="85090"/>
                    <a:pt x="4207510" y="104140"/>
                    <a:pt x="4259580" y="118110"/>
                  </a:cubicBezTo>
                  <a:cubicBezTo>
                    <a:pt x="4295140" y="128270"/>
                    <a:pt x="4330700" y="132080"/>
                    <a:pt x="4345940" y="147320"/>
                  </a:cubicBezTo>
                  <a:cubicBezTo>
                    <a:pt x="4356100" y="157480"/>
                    <a:pt x="4361180" y="172720"/>
                    <a:pt x="4359910" y="184150"/>
                  </a:cubicBezTo>
                  <a:cubicBezTo>
                    <a:pt x="4358640" y="195580"/>
                    <a:pt x="4354830" y="208280"/>
                    <a:pt x="4339590" y="218440"/>
                  </a:cubicBezTo>
                  <a:cubicBezTo>
                    <a:pt x="4290060" y="254000"/>
                    <a:pt x="3994150" y="298450"/>
                    <a:pt x="3914140" y="299720"/>
                  </a:cubicBezTo>
                  <a:cubicBezTo>
                    <a:pt x="3882390" y="299720"/>
                    <a:pt x="3858260" y="298450"/>
                    <a:pt x="3848100" y="289560"/>
                  </a:cubicBezTo>
                  <a:cubicBezTo>
                    <a:pt x="3841750" y="283210"/>
                    <a:pt x="3840480" y="271780"/>
                    <a:pt x="3843020" y="265430"/>
                  </a:cubicBezTo>
                  <a:cubicBezTo>
                    <a:pt x="3845560" y="259080"/>
                    <a:pt x="3849370" y="254000"/>
                    <a:pt x="3859530" y="248920"/>
                  </a:cubicBezTo>
                  <a:cubicBezTo>
                    <a:pt x="3892550" y="233680"/>
                    <a:pt x="4075430" y="212090"/>
                    <a:pt x="4110990" y="228600"/>
                  </a:cubicBezTo>
                  <a:cubicBezTo>
                    <a:pt x="4123690" y="234950"/>
                    <a:pt x="4131310" y="247650"/>
                    <a:pt x="4130040" y="256540"/>
                  </a:cubicBezTo>
                  <a:cubicBezTo>
                    <a:pt x="4128770" y="265430"/>
                    <a:pt x="4121150" y="273050"/>
                    <a:pt x="4104640" y="279400"/>
                  </a:cubicBezTo>
                  <a:cubicBezTo>
                    <a:pt x="4024630" y="309880"/>
                    <a:pt x="3361690" y="314960"/>
                    <a:pt x="3288030" y="276860"/>
                  </a:cubicBezTo>
                  <a:cubicBezTo>
                    <a:pt x="3272790" y="269240"/>
                    <a:pt x="3266440" y="257810"/>
                    <a:pt x="3267710" y="248920"/>
                  </a:cubicBezTo>
                  <a:cubicBezTo>
                    <a:pt x="3268980" y="240030"/>
                    <a:pt x="3276600" y="232410"/>
                    <a:pt x="3291840" y="226060"/>
                  </a:cubicBezTo>
                  <a:cubicBezTo>
                    <a:pt x="3348990" y="200660"/>
                    <a:pt x="3641090" y="212090"/>
                    <a:pt x="3760470" y="191770"/>
                  </a:cubicBezTo>
                  <a:cubicBezTo>
                    <a:pt x="3836670" y="179070"/>
                    <a:pt x="3912870" y="135890"/>
                    <a:pt x="3944620" y="143510"/>
                  </a:cubicBezTo>
                  <a:cubicBezTo>
                    <a:pt x="3958590" y="147320"/>
                    <a:pt x="3968750" y="157480"/>
                    <a:pt x="3970020" y="166370"/>
                  </a:cubicBezTo>
                  <a:cubicBezTo>
                    <a:pt x="3971290" y="175260"/>
                    <a:pt x="3964940" y="186690"/>
                    <a:pt x="3950970" y="194310"/>
                  </a:cubicBezTo>
                  <a:cubicBezTo>
                    <a:pt x="3891280" y="226060"/>
                    <a:pt x="3526790" y="193040"/>
                    <a:pt x="3356610" y="198120"/>
                  </a:cubicBezTo>
                  <a:cubicBezTo>
                    <a:pt x="3227070" y="201930"/>
                    <a:pt x="3094990" y="214630"/>
                    <a:pt x="3016250" y="215900"/>
                  </a:cubicBezTo>
                  <a:cubicBezTo>
                    <a:pt x="2975610" y="215900"/>
                    <a:pt x="2937510" y="224790"/>
                    <a:pt x="2922270" y="213360"/>
                  </a:cubicBezTo>
                  <a:cubicBezTo>
                    <a:pt x="2913380" y="207010"/>
                    <a:pt x="2908300" y="189230"/>
                    <a:pt x="2910840" y="181610"/>
                  </a:cubicBezTo>
                  <a:cubicBezTo>
                    <a:pt x="2913380" y="173990"/>
                    <a:pt x="2922270" y="168910"/>
                    <a:pt x="2934970" y="165100"/>
                  </a:cubicBezTo>
                  <a:cubicBezTo>
                    <a:pt x="2961640" y="157480"/>
                    <a:pt x="3049270" y="153670"/>
                    <a:pt x="3069590" y="167640"/>
                  </a:cubicBezTo>
                  <a:cubicBezTo>
                    <a:pt x="3079750" y="175260"/>
                    <a:pt x="3084830" y="190500"/>
                    <a:pt x="3082290" y="199390"/>
                  </a:cubicBezTo>
                  <a:cubicBezTo>
                    <a:pt x="3079750" y="207010"/>
                    <a:pt x="3072130" y="212090"/>
                    <a:pt x="3059430" y="217170"/>
                  </a:cubicBezTo>
                  <a:cubicBezTo>
                    <a:pt x="3014980" y="233680"/>
                    <a:pt x="2860040" y="223520"/>
                    <a:pt x="2735580" y="233680"/>
                  </a:cubicBezTo>
                  <a:cubicBezTo>
                    <a:pt x="2565400" y="247650"/>
                    <a:pt x="2221230" y="303530"/>
                    <a:pt x="2131060" y="299720"/>
                  </a:cubicBezTo>
                  <a:cubicBezTo>
                    <a:pt x="2105660" y="298450"/>
                    <a:pt x="2089150" y="298450"/>
                    <a:pt x="2081530" y="289560"/>
                  </a:cubicBezTo>
                  <a:cubicBezTo>
                    <a:pt x="2076450" y="283210"/>
                    <a:pt x="2077720" y="266700"/>
                    <a:pt x="2081530" y="260350"/>
                  </a:cubicBezTo>
                  <a:cubicBezTo>
                    <a:pt x="2085340" y="254000"/>
                    <a:pt x="2090420" y="252730"/>
                    <a:pt x="2101850" y="248920"/>
                  </a:cubicBezTo>
                  <a:cubicBezTo>
                    <a:pt x="2155190" y="233680"/>
                    <a:pt x="2467610" y="245110"/>
                    <a:pt x="2574290" y="232410"/>
                  </a:cubicBezTo>
                  <a:cubicBezTo>
                    <a:pt x="2630170" y="226060"/>
                    <a:pt x="2668270" y="209550"/>
                    <a:pt x="2700020" y="207010"/>
                  </a:cubicBezTo>
                  <a:cubicBezTo>
                    <a:pt x="2720340" y="205740"/>
                    <a:pt x="2739390" y="201930"/>
                    <a:pt x="2748280" y="209550"/>
                  </a:cubicBezTo>
                  <a:cubicBezTo>
                    <a:pt x="2757170" y="217170"/>
                    <a:pt x="2760980" y="240030"/>
                    <a:pt x="2757170" y="247650"/>
                  </a:cubicBezTo>
                  <a:cubicBezTo>
                    <a:pt x="2754630" y="252730"/>
                    <a:pt x="2750820" y="255270"/>
                    <a:pt x="2741930" y="257810"/>
                  </a:cubicBezTo>
                  <a:cubicBezTo>
                    <a:pt x="2688590" y="274320"/>
                    <a:pt x="2226310" y="287020"/>
                    <a:pt x="2170430" y="259080"/>
                  </a:cubicBezTo>
                  <a:cubicBezTo>
                    <a:pt x="2157730" y="252730"/>
                    <a:pt x="2153920" y="243840"/>
                    <a:pt x="2152650" y="236220"/>
                  </a:cubicBezTo>
                  <a:cubicBezTo>
                    <a:pt x="2151380" y="228600"/>
                    <a:pt x="2155190" y="217170"/>
                    <a:pt x="2166620" y="210820"/>
                  </a:cubicBezTo>
                  <a:cubicBezTo>
                    <a:pt x="2200910" y="191770"/>
                    <a:pt x="2348230" y="224790"/>
                    <a:pt x="2457450" y="228600"/>
                  </a:cubicBezTo>
                  <a:cubicBezTo>
                    <a:pt x="2599690" y="232410"/>
                    <a:pt x="2887980" y="203200"/>
                    <a:pt x="2947670" y="227330"/>
                  </a:cubicBezTo>
                  <a:cubicBezTo>
                    <a:pt x="2964180" y="233680"/>
                    <a:pt x="2971800" y="242570"/>
                    <a:pt x="2973070" y="251460"/>
                  </a:cubicBezTo>
                  <a:cubicBezTo>
                    <a:pt x="2974340" y="260350"/>
                    <a:pt x="2967990" y="271780"/>
                    <a:pt x="2952750" y="278130"/>
                  </a:cubicBezTo>
                  <a:cubicBezTo>
                    <a:pt x="2885440" y="309880"/>
                    <a:pt x="2324100" y="285750"/>
                    <a:pt x="2259330" y="248920"/>
                  </a:cubicBezTo>
                  <a:cubicBezTo>
                    <a:pt x="2245360" y="241300"/>
                    <a:pt x="2240280" y="229870"/>
                    <a:pt x="2240280" y="220980"/>
                  </a:cubicBezTo>
                  <a:cubicBezTo>
                    <a:pt x="2240280" y="210820"/>
                    <a:pt x="2247900" y="199390"/>
                    <a:pt x="2266950" y="190500"/>
                  </a:cubicBezTo>
                  <a:cubicBezTo>
                    <a:pt x="2400300" y="129540"/>
                    <a:pt x="3846830" y="193040"/>
                    <a:pt x="4161790" y="182880"/>
                  </a:cubicBezTo>
                  <a:cubicBezTo>
                    <a:pt x="4265930" y="179070"/>
                    <a:pt x="4291330" y="180340"/>
                    <a:pt x="4370070" y="170180"/>
                  </a:cubicBezTo>
                  <a:cubicBezTo>
                    <a:pt x="4478020" y="157480"/>
                    <a:pt x="4645660" y="110490"/>
                    <a:pt x="4747260" y="101600"/>
                  </a:cubicBezTo>
                  <a:cubicBezTo>
                    <a:pt x="4814570" y="95250"/>
                    <a:pt x="4886960" y="91440"/>
                    <a:pt x="4918710" y="102870"/>
                  </a:cubicBezTo>
                  <a:cubicBezTo>
                    <a:pt x="4932680" y="107950"/>
                    <a:pt x="4944110" y="115570"/>
                    <a:pt x="4945380" y="124460"/>
                  </a:cubicBezTo>
                  <a:cubicBezTo>
                    <a:pt x="4946650" y="132080"/>
                    <a:pt x="4940300" y="144780"/>
                    <a:pt x="4927600" y="152400"/>
                  </a:cubicBezTo>
                  <a:cubicBezTo>
                    <a:pt x="4894580" y="172720"/>
                    <a:pt x="4771390" y="160020"/>
                    <a:pt x="4686300" y="168910"/>
                  </a:cubicBezTo>
                  <a:cubicBezTo>
                    <a:pt x="4588510" y="179070"/>
                    <a:pt x="4445000" y="212090"/>
                    <a:pt x="4372610" y="215900"/>
                  </a:cubicBezTo>
                  <a:cubicBezTo>
                    <a:pt x="4334510" y="218440"/>
                    <a:pt x="4300220" y="222250"/>
                    <a:pt x="4284980" y="213360"/>
                  </a:cubicBezTo>
                  <a:cubicBezTo>
                    <a:pt x="4276090" y="208280"/>
                    <a:pt x="4271010" y="200660"/>
                    <a:pt x="4271010" y="193040"/>
                  </a:cubicBezTo>
                  <a:cubicBezTo>
                    <a:pt x="4271010" y="185420"/>
                    <a:pt x="4273550" y="173990"/>
                    <a:pt x="4284980" y="167640"/>
                  </a:cubicBezTo>
                  <a:cubicBezTo>
                    <a:pt x="4329430" y="140970"/>
                    <a:pt x="4665980" y="143510"/>
                    <a:pt x="4721860" y="165100"/>
                  </a:cubicBezTo>
                  <a:cubicBezTo>
                    <a:pt x="4737100" y="171450"/>
                    <a:pt x="4745990" y="179070"/>
                    <a:pt x="4747260" y="187960"/>
                  </a:cubicBezTo>
                  <a:cubicBezTo>
                    <a:pt x="4748530" y="196850"/>
                    <a:pt x="4742180" y="208280"/>
                    <a:pt x="4728210" y="215900"/>
                  </a:cubicBezTo>
                  <a:cubicBezTo>
                    <a:pt x="4683760" y="240030"/>
                    <a:pt x="4451350" y="218440"/>
                    <a:pt x="4364990" y="223520"/>
                  </a:cubicBezTo>
                  <a:cubicBezTo>
                    <a:pt x="4316730" y="226060"/>
                    <a:pt x="4288790" y="227330"/>
                    <a:pt x="4253230" y="233680"/>
                  </a:cubicBezTo>
                  <a:cubicBezTo>
                    <a:pt x="4218940" y="240030"/>
                    <a:pt x="4175760" y="267970"/>
                    <a:pt x="4156710" y="261620"/>
                  </a:cubicBezTo>
                  <a:cubicBezTo>
                    <a:pt x="4145280" y="257810"/>
                    <a:pt x="4136390" y="243840"/>
                    <a:pt x="4136390" y="234950"/>
                  </a:cubicBezTo>
                  <a:cubicBezTo>
                    <a:pt x="4136390" y="227330"/>
                    <a:pt x="4140200" y="218440"/>
                    <a:pt x="4149090" y="214630"/>
                  </a:cubicBezTo>
                  <a:cubicBezTo>
                    <a:pt x="4166870" y="205740"/>
                    <a:pt x="4216400" y="226060"/>
                    <a:pt x="4263390" y="228600"/>
                  </a:cubicBezTo>
                  <a:cubicBezTo>
                    <a:pt x="4340860" y="232410"/>
                    <a:pt x="4500880" y="229870"/>
                    <a:pt x="4573270" y="223520"/>
                  </a:cubicBezTo>
                  <a:cubicBezTo>
                    <a:pt x="4613910" y="219710"/>
                    <a:pt x="4645660" y="219710"/>
                    <a:pt x="4665980" y="209550"/>
                  </a:cubicBezTo>
                  <a:cubicBezTo>
                    <a:pt x="4677410" y="203200"/>
                    <a:pt x="4682490" y="185420"/>
                    <a:pt x="4690110" y="186690"/>
                  </a:cubicBezTo>
                  <a:cubicBezTo>
                    <a:pt x="4697730" y="187960"/>
                    <a:pt x="4711700" y="205740"/>
                    <a:pt x="4710430" y="214630"/>
                  </a:cubicBezTo>
                  <a:cubicBezTo>
                    <a:pt x="4709160" y="223520"/>
                    <a:pt x="4702810" y="231140"/>
                    <a:pt x="4685030" y="237490"/>
                  </a:cubicBezTo>
                  <a:cubicBezTo>
                    <a:pt x="4575810" y="279400"/>
                    <a:pt x="3609340" y="254000"/>
                    <a:pt x="3293110" y="236220"/>
                  </a:cubicBezTo>
                  <a:cubicBezTo>
                    <a:pt x="3129280" y="227330"/>
                    <a:pt x="3064510" y="201930"/>
                    <a:pt x="2919730" y="194310"/>
                  </a:cubicBezTo>
                  <a:cubicBezTo>
                    <a:pt x="2719070" y="182880"/>
                    <a:pt x="2387600" y="190500"/>
                    <a:pt x="2197100" y="195580"/>
                  </a:cubicBezTo>
                  <a:cubicBezTo>
                    <a:pt x="2072640" y="198120"/>
                    <a:pt x="2011680" y="200660"/>
                    <a:pt x="1887220" y="209550"/>
                  </a:cubicBezTo>
                  <a:cubicBezTo>
                    <a:pt x="1697990" y="223520"/>
                    <a:pt x="1297940" y="278130"/>
                    <a:pt x="1172210" y="279400"/>
                  </a:cubicBezTo>
                  <a:cubicBezTo>
                    <a:pt x="1127760" y="279400"/>
                    <a:pt x="1094740" y="283210"/>
                    <a:pt x="1080770" y="273050"/>
                  </a:cubicBezTo>
                  <a:cubicBezTo>
                    <a:pt x="1073150" y="267970"/>
                    <a:pt x="1070610" y="257810"/>
                    <a:pt x="1071880" y="250190"/>
                  </a:cubicBezTo>
                  <a:cubicBezTo>
                    <a:pt x="1073150" y="242570"/>
                    <a:pt x="1079500" y="233680"/>
                    <a:pt x="1090930" y="228600"/>
                  </a:cubicBezTo>
                  <a:cubicBezTo>
                    <a:pt x="1127760" y="210820"/>
                    <a:pt x="1324610" y="241300"/>
                    <a:pt x="1366520" y="223520"/>
                  </a:cubicBezTo>
                  <a:cubicBezTo>
                    <a:pt x="1381760" y="217170"/>
                    <a:pt x="1384300" y="198120"/>
                    <a:pt x="1393190" y="196850"/>
                  </a:cubicBezTo>
                  <a:cubicBezTo>
                    <a:pt x="1399540" y="195580"/>
                    <a:pt x="1405890" y="199390"/>
                    <a:pt x="1409700" y="204470"/>
                  </a:cubicBezTo>
                  <a:cubicBezTo>
                    <a:pt x="1414780" y="210820"/>
                    <a:pt x="1418590" y="226060"/>
                    <a:pt x="1414780" y="233680"/>
                  </a:cubicBezTo>
                  <a:cubicBezTo>
                    <a:pt x="1410970" y="241300"/>
                    <a:pt x="1403350" y="245110"/>
                    <a:pt x="1389380" y="247650"/>
                  </a:cubicBezTo>
                  <a:cubicBezTo>
                    <a:pt x="1334770" y="257810"/>
                    <a:pt x="1022350" y="212090"/>
                    <a:pt x="974090" y="185420"/>
                  </a:cubicBezTo>
                  <a:cubicBezTo>
                    <a:pt x="961390" y="179070"/>
                    <a:pt x="956310" y="171450"/>
                    <a:pt x="955040" y="163830"/>
                  </a:cubicBezTo>
                  <a:cubicBezTo>
                    <a:pt x="953770" y="156210"/>
                    <a:pt x="958850" y="147320"/>
                    <a:pt x="963930" y="140970"/>
                  </a:cubicBezTo>
                  <a:cubicBezTo>
                    <a:pt x="967740" y="134620"/>
                    <a:pt x="972820" y="129540"/>
                    <a:pt x="981710" y="127000"/>
                  </a:cubicBezTo>
                  <a:cubicBezTo>
                    <a:pt x="995680" y="121920"/>
                    <a:pt x="1014730" y="124460"/>
                    <a:pt x="1040130" y="123190"/>
                  </a:cubicBezTo>
                  <a:cubicBezTo>
                    <a:pt x="1085850" y="121920"/>
                    <a:pt x="1206500" y="110490"/>
                    <a:pt x="1234440" y="125730"/>
                  </a:cubicBezTo>
                  <a:cubicBezTo>
                    <a:pt x="1244600" y="132080"/>
                    <a:pt x="1249680" y="142240"/>
                    <a:pt x="1249680" y="149860"/>
                  </a:cubicBezTo>
                  <a:cubicBezTo>
                    <a:pt x="1249680" y="157480"/>
                    <a:pt x="1247140" y="163830"/>
                    <a:pt x="1238250" y="170180"/>
                  </a:cubicBezTo>
                  <a:cubicBezTo>
                    <a:pt x="1214120" y="186690"/>
                    <a:pt x="1113790" y="185420"/>
                    <a:pt x="1049020" y="201930"/>
                  </a:cubicBezTo>
                  <a:cubicBezTo>
                    <a:pt x="979170" y="219710"/>
                    <a:pt x="880110" y="251460"/>
                    <a:pt x="833120" y="274320"/>
                  </a:cubicBezTo>
                  <a:cubicBezTo>
                    <a:pt x="808990" y="285750"/>
                    <a:pt x="792480" y="307340"/>
                    <a:pt x="779780" y="308610"/>
                  </a:cubicBezTo>
                  <a:cubicBezTo>
                    <a:pt x="773430" y="309880"/>
                    <a:pt x="767080" y="306070"/>
                    <a:pt x="763270" y="302260"/>
                  </a:cubicBezTo>
                  <a:cubicBezTo>
                    <a:pt x="758190" y="297180"/>
                    <a:pt x="753110" y="281940"/>
                    <a:pt x="755650" y="274320"/>
                  </a:cubicBezTo>
                  <a:cubicBezTo>
                    <a:pt x="758190" y="266700"/>
                    <a:pt x="770890" y="257810"/>
                    <a:pt x="779780" y="257810"/>
                  </a:cubicBezTo>
                  <a:cubicBezTo>
                    <a:pt x="787400" y="257810"/>
                    <a:pt x="791210" y="266700"/>
                    <a:pt x="805180" y="270510"/>
                  </a:cubicBezTo>
                  <a:cubicBezTo>
                    <a:pt x="864870" y="284480"/>
                    <a:pt x="1243330" y="256540"/>
                    <a:pt x="1297940" y="270510"/>
                  </a:cubicBezTo>
                  <a:cubicBezTo>
                    <a:pt x="1309370" y="273050"/>
                    <a:pt x="1314450" y="275590"/>
                    <a:pt x="1318260" y="281940"/>
                  </a:cubicBezTo>
                  <a:cubicBezTo>
                    <a:pt x="1322070" y="288290"/>
                    <a:pt x="1323340" y="303530"/>
                    <a:pt x="1318260" y="309880"/>
                  </a:cubicBezTo>
                  <a:cubicBezTo>
                    <a:pt x="1310640" y="318770"/>
                    <a:pt x="1281430" y="325120"/>
                    <a:pt x="1268730" y="321310"/>
                  </a:cubicBezTo>
                  <a:cubicBezTo>
                    <a:pt x="1258570" y="318770"/>
                    <a:pt x="1243330" y="306070"/>
                    <a:pt x="1243330" y="298450"/>
                  </a:cubicBezTo>
                  <a:cubicBezTo>
                    <a:pt x="1243330" y="289560"/>
                    <a:pt x="1252220" y="278130"/>
                    <a:pt x="1268730" y="270510"/>
                  </a:cubicBezTo>
                  <a:cubicBezTo>
                    <a:pt x="1324610" y="245110"/>
                    <a:pt x="1598930" y="273050"/>
                    <a:pt x="1719580" y="266700"/>
                  </a:cubicBezTo>
                  <a:cubicBezTo>
                    <a:pt x="1799590" y="262890"/>
                    <a:pt x="1885950" y="237490"/>
                    <a:pt x="1920240" y="248920"/>
                  </a:cubicBezTo>
                  <a:cubicBezTo>
                    <a:pt x="1934210" y="254000"/>
                    <a:pt x="1944370" y="262890"/>
                    <a:pt x="1945640" y="271780"/>
                  </a:cubicBezTo>
                  <a:cubicBezTo>
                    <a:pt x="1946910" y="280670"/>
                    <a:pt x="1941830" y="292100"/>
                    <a:pt x="1926590" y="299720"/>
                  </a:cubicBezTo>
                  <a:cubicBezTo>
                    <a:pt x="1827530" y="351790"/>
                    <a:pt x="607060" y="344170"/>
                    <a:pt x="509270" y="299720"/>
                  </a:cubicBezTo>
                  <a:cubicBezTo>
                    <a:pt x="495300" y="293370"/>
                    <a:pt x="490220" y="285750"/>
                    <a:pt x="490220" y="278130"/>
                  </a:cubicBezTo>
                  <a:cubicBezTo>
                    <a:pt x="490220" y="269240"/>
                    <a:pt x="494030" y="257810"/>
                    <a:pt x="509270" y="250190"/>
                  </a:cubicBezTo>
                  <a:cubicBezTo>
                    <a:pt x="585470" y="208280"/>
                    <a:pt x="1225550" y="245110"/>
                    <a:pt x="1421130" y="229870"/>
                  </a:cubicBezTo>
                  <a:cubicBezTo>
                    <a:pt x="1513840" y="222250"/>
                    <a:pt x="1558290" y="218440"/>
                    <a:pt x="1626870" y="203200"/>
                  </a:cubicBezTo>
                  <a:cubicBezTo>
                    <a:pt x="1699260" y="187960"/>
                    <a:pt x="1812290" y="127000"/>
                    <a:pt x="1844040" y="135890"/>
                  </a:cubicBezTo>
                  <a:cubicBezTo>
                    <a:pt x="1855470" y="139700"/>
                    <a:pt x="1863090" y="149860"/>
                    <a:pt x="1863090" y="157480"/>
                  </a:cubicBezTo>
                  <a:cubicBezTo>
                    <a:pt x="1863090" y="166370"/>
                    <a:pt x="1854200" y="181610"/>
                    <a:pt x="1844040" y="185420"/>
                  </a:cubicBezTo>
                  <a:cubicBezTo>
                    <a:pt x="1830070" y="190500"/>
                    <a:pt x="1816100" y="177800"/>
                    <a:pt x="1783080" y="173990"/>
                  </a:cubicBezTo>
                  <a:cubicBezTo>
                    <a:pt x="1652270" y="161290"/>
                    <a:pt x="1037590" y="170180"/>
                    <a:pt x="796290" y="165100"/>
                  </a:cubicBezTo>
                  <a:cubicBezTo>
                    <a:pt x="655320" y="161290"/>
                    <a:pt x="505460" y="175260"/>
                    <a:pt x="463550" y="152400"/>
                  </a:cubicBezTo>
                  <a:cubicBezTo>
                    <a:pt x="449580" y="144780"/>
                    <a:pt x="443230" y="133350"/>
                    <a:pt x="444500" y="124460"/>
                  </a:cubicBezTo>
                  <a:cubicBezTo>
                    <a:pt x="445770" y="115570"/>
                    <a:pt x="452120" y="107950"/>
                    <a:pt x="468630" y="101600"/>
                  </a:cubicBezTo>
                  <a:cubicBezTo>
                    <a:pt x="582930" y="55880"/>
                    <a:pt x="1916430" y="57150"/>
                    <a:pt x="2033270" y="101600"/>
                  </a:cubicBezTo>
                  <a:cubicBezTo>
                    <a:pt x="2051050" y="107950"/>
                    <a:pt x="2057400" y="115570"/>
                    <a:pt x="2058670" y="124460"/>
                  </a:cubicBezTo>
                  <a:cubicBezTo>
                    <a:pt x="2059940" y="133350"/>
                    <a:pt x="2054860" y="144780"/>
                    <a:pt x="2039620" y="152400"/>
                  </a:cubicBezTo>
                  <a:cubicBezTo>
                    <a:pt x="1963420" y="193040"/>
                    <a:pt x="1334770" y="148590"/>
                    <a:pt x="1126490" y="156210"/>
                  </a:cubicBezTo>
                  <a:cubicBezTo>
                    <a:pt x="1018540" y="160020"/>
                    <a:pt x="915670" y="189230"/>
                    <a:pt x="881380" y="173990"/>
                  </a:cubicBezTo>
                  <a:cubicBezTo>
                    <a:pt x="869950" y="168910"/>
                    <a:pt x="862330" y="158750"/>
                    <a:pt x="862330" y="151130"/>
                  </a:cubicBezTo>
                  <a:cubicBezTo>
                    <a:pt x="862330" y="142240"/>
                    <a:pt x="873760" y="129540"/>
                    <a:pt x="889000" y="123190"/>
                  </a:cubicBezTo>
                  <a:cubicBezTo>
                    <a:pt x="929640" y="106680"/>
                    <a:pt x="1046480" y="128270"/>
                    <a:pt x="1146810" y="134620"/>
                  </a:cubicBezTo>
                  <a:cubicBezTo>
                    <a:pt x="1285240" y="142240"/>
                    <a:pt x="1471930" y="151130"/>
                    <a:pt x="1642110" y="170180"/>
                  </a:cubicBezTo>
                  <a:cubicBezTo>
                    <a:pt x="1826260" y="190500"/>
                    <a:pt x="2051050" y="241300"/>
                    <a:pt x="2212340" y="257810"/>
                  </a:cubicBezTo>
                  <a:cubicBezTo>
                    <a:pt x="2329180" y="269240"/>
                    <a:pt x="2480310" y="251460"/>
                    <a:pt x="2515870" y="273050"/>
                  </a:cubicBezTo>
                  <a:cubicBezTo>
                    <a:pt x="2527300" y="279400"/>
                    <a:pt x="2531110" y="290830"/>
                    <a:pt x="2529840" y="298450"/>
                  </a:cubicBezTo>
                  <a:cubicBezTo>
                    <a:pt x="2528570" y="307340"/>
                    <a:pt x="2522220" y="314960"/>
                    <a:pt x="2504440" y="321310"/>
                  </a:cubicBezTo>
                  <a:cubicBezTo>
                    <a:pt x="2388870" y="365760"/>
                    <a:pt x="1130300" y="337820"/>
                    <a:pt x="970280" y="321310"/>
                  </a:cubicBezTo>
                  <a:cubicBezTo>
                    <a:pt x="939800" y="317500"/>
                    <a:pt x="924560" y="318770"/>
                    <a:pt x="916940" y="309880"/>
                  </a:cubicBezTo>
                  <a:cubicBezTo>
                    <a:pt x="911860" y="303530"/>
                    <a:pt x="913130" y="287020"/>
                    <a:pt x="916940" y="280670"/>
                  </a:cubicBezTo>
                  <a:cubicBezTo>
                    <a:pt x="920750" y="274320"/>
                    <a:pt x="924560" y="273050"/>
                    <a:pt x="937260" y="269240"/>
                  </a:cubicBezTo>
                  <a:cubicBezTo>
                    <a:pt x="1019810" y="246380"/>
                    <a:pt x="1869440" y="205740"/>
                    <a:pt x="1941830" y="247650"/>
                  </a:cubicBezTo>
                  <a:cubicBezTo>
                    <a:pt x="1954530" y="255270"/>
                    <a:pt x="1957070" y="265430"/>
                    <a:pt x="1955800" y="273050"/>
                  </a:cubicBezTo>
                  <a:cubicBezTo>
                    <a:pt x="1954530" y="281940"/>
                    <a:pt x="1944370" y="292100"/>
                    <a:pt x="1932940" y="295910"/>
                  </a:cubicBezTo>
                  <a:cubicBezTo>
                    <a:pt x="1915160" y="300990"/>
                    <a:pt x="1896110" y="284480"/>
                    <a:pt x="1850390" y="279400"/>
                  </a:cubicBezTo>
                  <a:cubicBezTo>
                    <a:pt x="1637030" y="257810"/>
                    <a:pt x="153670" y="325120"/>
                    <a:pt x="26670" y="278130"/>
                  </a:cubicBezTo>
                  <a:cubicBezTo>
                    <a:pt x="8890" y="271780"/>
                    <a:pt x="2540" y="264160"/>
                    <a:pt x="1270" y="256540"/>
                  </a:cubicBezTo>
                  <a:cubicBezTo>
                    <a:pt x="0" y="247650"/>
                    <a:pt x="10160" y="234950"/>
                    <a:pt x="25400" y="227330"/>
                  </a:cubicBezTo>
                  <a:cubicBezTo>
                    <a:pt x="77470" y="201930"/>
                    <a:pt x="281940" y="222250"/>
                    <a:pt x="429260" y="213360"/>
                  </a:cubicBezTo>
                  <a:cubicBezTo>
                    <a:pt x="609600" y="201930"/>
                    <a:pt x="1026160" y="148590"/>
                    <a:pt x="1028700" y="157480"/>
                  </a:cubicBezTo>
                  <a:cubicBezTo>
                    <a:pt x="1028700" y="160020"/>
                    <a:pt x="1013460" y="166370"/>
                    <a:pt x="996950" y="168910"/>
                  </a:cubicBezTo>
                  <a:cubicBezTo>
                    <a:pt x="944880" y="175260"/>
                    <a:pt x="732790" y="151130"/>
                    <a:pt x="662940" y="138430"/>
                  </a:cubicBezTo>
                  <a:cubicBezTo>
                    <a:pt x="631190" y="132080"/>
                    <a:pt x="614680" y="129540"/>
                    <a:pt x="593090" y="119380"/>
                  </a:cubicBezTo>
                  <a:cubicBezTo>
                    <a:pt x="570230" y="109220"/>
                    <a:pt x="527050" y="90170"/>
                    <a:pt x="527050" y="76200"/>
                  </a:cubicBezTo>
                  <a:cubicBezTo>
                    <a:pt x="527050" y="63500"/>
                    <a:pt x="546100" y="49530"/>
                    <a:pt x="574040" y="39370"/>
                  </a:cubicBezTo>
                  <a:cubicBezTo>
                    <a:pt x="678180" y="3810"/>
                    <a:pt x="1313180" y="13970"/>
                    <a:pt x="1391920" y="38100"/>
                  </a:cubicBezTo>
                  <a:cubicBezTo>
                    <a:pt x="1407160" y="43180"/>
                    <a:pt x="1413510" y="46990"/>
                    <a:pt x="1416050" y="54610"/>
                  </a:cubicBezTo>
                  <a:cubicBezTo>
                    <a:pt x="1418590" y="62230"/>
                    <a:pt x="1418590" y="74930"/>
                    <a:pt x="1408430" y="82550"/>
                  </a:cubicBezTo>
                  <a:cubicBezTo>
                    <a:pt x="1343660" y="132080"/>
                    <a:pt x="400050" y="135890"/>
                    <a:pt x="308610" y="95250"/>
                  </a:cubicBezTo>
                  <a:cubicBezTo>
                    <a:pt x="292100" y="87630"/>
                    <a:pt x="285750" y="78740"/>
                    <a:pt x="285750" y="69850"/>
                  </a:cubicBezTo>
                  <a:cubicBezTo>
                    <a:pt x="285750" y="60960"/>
                    <a:pt x="290830" y="50800"/>
                    <a:pt x="307340" y="44450"/>
                  </a:cubicBezTo>
                  <a:cubicBezTo>
                    <a:pt x="419100" y="0"/>
                    <a:pt x="1640840" y="172720"/>
                    <a:pt x="1916430" y="213360"/>
                  </a:cubicBezTo>
                  <a:cubicBezTo>
                    <a:pt x="2012950" y="227330"/>
                    <a:pt x="2080260" y="233680"/>
                    <a:pt x="2110740" y="250190"/>
                  </a:cubicBezTo>
                  <a:cubicBezTo>
                    <a:pt x="2122170" y="256540"/>
                    <a:pt x="2129790" y="264160"/>
                    <a:pt x="2129790" y="271780"/>
                  </a:cubicBezTo>
                  <a:cubicBezTo>
                    <a:pt x="2129790" y="280670"/>
                    <a:pt x="2125980" y="292100"/>
                    <a:pt x="2110740" y="299720"/>
                  </a:cubicBezTo>
                  <a:cubicBezTo>
                    <a:pt x="2023110" y="346710"/>
                    <a:pt x="1059180" y="339090"/>
                    <a:pt x="962660" y="300990"/>
                  </a:cubicBezTo>
                  <a:cubicBezTo>
                    <a:pt x="946150" y="294640"/>
                    <a:pt x="939800" y="287020"/>
                    <a:pt x="938530" y="278130"/>
                  </a:cubicBezTo>
                  <a:cubicBezTo>
                    <a:pt x="937260" y="269240"/>
                    <a:pt x="944880" y="256540"/>
                    <a:pt x="957580" y="250190"/>
                  </a:cubicBezTo>
                  <a:cubicBezTo>
                    <a:pt x="989330" y="234950"/>
                    <a:pt x="1074420" y="251460"/>
                    <a:pt x="1165860" y="256540"/>
                  </a:cubicBezTo>
                  <a:cubicBezTo>
                    <a:pt x="1339850" y="266700"/>
                    <a:pt x="1677670" y="308610"/>
                    <a:pt x="1927860" y="321310"/>
                  </a:cubicBezTo>
                  <a:cubicBezTo>
                    <a:pt x="2171700" y="334010"/>
                    <a:pt x="2581910" y="303530"/>
                    <a:pt x="2647950" y="334010"/>
                  </a:cubicBezTo>
                  <a:cubicBezTo>
                    <a:pt x="2660650" y="340360"/>
                    <a:pt x="2667000" y="347980"/>
                    <a:pt x="2667000" y="355600"/>
                  </a:cubicBezTo>
                  <a:cubicBezTo>
                    <a:pt x="2667000" y="364490"/>
                    <a:pt x="2659380" y="377190"/>
                    <a:pt x="2641600" y="384810"/>
                  </a:cubicBezTo>
                  <a:cubicBezTo>
                    <a:pt x="2534920" y="431800"/>
                    <a:pt x="1697990" y="378460"/>
                    <a:pt x="1320800" y="355600"/>
                  </a:cubicBezTo>
                  <a:cubicBezTo>
                    <a:pt x="1037590" y="337820"/>
                    <a:pt x="775970" y="289560"/>
                    <a:pt x="577850" y="279400"/>
                  </a:cubicBezTo>
                  <a:cubicBezTo>
                    <a:pt x="445770" y="273050"/>
                    <a:pt x="294640" y="297180"/>
                    <a:pt x="247650" y="279400"/>
                  </a:cubicBezTo>
                  <a:cubicBezTo>
                    <a:pt x="232410" y="273050"/>
                    <a:pt x="223520" y="265430"/>
                    <a:pt x="222250" y="256540"/>
                  </a:cubicBezTo>
                  <a:cubicBezTo>
                    <a:pt x="220980" y="247650"/>
                    <a:pt x="226060" y="236220"/>
                    <a:pt x="241300" y="228600"/>
                  </a:cubicBezTo>
                  <a:cubicBezTo>
                    <a:pt x="327660" y="182880"/>
                    <a:pt x="1266190" y="173990"/>
                    <a:pt x="1350010" y="219710"/>
                  </a:cubicBezTo>
                  <a:cubicBezTo>
                    <a:pt x="1363980" y="227330"/>
                    <a:pt x="1369060" y="238760"/>
                    <a:pt x="1367790" y="247650"/>
                  </a:cubicBezTo>
                  <a:cubicBezTo>
                    <a:pt x="1367790" y="255270"/>
                    <a:pt x="1356360" y="267970"/>
                    <a:pt x="1348740" y="269240"/>
                  </a:cubicBezTo>
                  <a:cubicBezTo>
                    <a:pt x="1341120" y="270510"/>
                    <a:pt x="1337310" y="259080"/>
                    <a:pt x="1324610" y="255270"/>
                  </a:cubicBezTo>
                  <a:cubicBezTo>
                    <a:pt x="1285240" y="243840"/>
                    <a:pt x="1169670" y="254000"/>
                    <a:pt x="1075690" y="246380"/>
                  </a:cubicBezTo>
                  <a:cubicBezTo>
                    <a:pt x="952500" y="236220"/>
                    <a:pt x="699770" y="223520"/>
                    <a:pt x="651510" y="194310"/>
                  </a:cubicBezTo>
                  <a:cubicBezTo>
                    <a:pt x="637540" y="185420"/>
                    <a:pt x="631190" y="175260"/>
                    <a:pt x="632460" y="166370"/>
                  </a:cubicBezTo>
                  <a:cubicBezTo>
                    <a:pt x="633730" y="157480"/>
                    <a:pt x="656590" y="143510"/>
                    <a:pt x="656590" y="1435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381718" y="-63999"/>
            <a:ext cx="22669718" cy="10350999"/>
          </a:xfrm>
          <a:custGeom>
            <a:avLst/>
            <a:gdLst/>
            <a:ahLst/>
            <a:cxnLst/>
            <a:rect l="l" t="t" r="r" b="b"/>
            <a:pathLst>
              <a:path w="22669718" h="10350999">
                <a:moveTo>
                  <a:pt x="0" y="0"/>
                </a:moveTo>
                <a:lnTo>
                  <a:pt x="22669718" y="0"/>
                </a:lnTo>
                <a:lnTo>
                  <a:pt x="22669718" y="10350999"/>
                </a:lnTo>
                <a:lnTo>
                  <a:pt x="0" y="10350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t="-22441" b="-965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07190" y="2906463"/>
            <a:ext cx="10473619" cy="441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3"/>
              </a:lnSpc>
            </a:pPr>
            <a:r>
              <a:rPr lang="en-US" sz="9728">
                <a:solidFill>
                  <a:srgbClr val="FFFFFF"/>
                </a:solidFill>
                <a:latin typeface="Tahoma Bold"/>
              </a:rPr>
              <a:t>DEFINICÕES </a:t>
            </a:r>
          </a:p>
          <a:p>
            <a:pPr algn="ctr">
              <a:lnSpc>
                <a:spcPts val="11673"/>
              </a:lnSpc>
            </a:pPr>
            <a:r>
              <a:rPr lang="en-US" sz="9728">
                <a:solidFill>
                  <a:srgbClr val="FFFFFF"/>
                </a:solidFill>
                <a:latin typeface="Tahoma Bold"/>
              </a:rPr>
              <a:t>DE </a:t>
            </a:r>
          </a:p>
          <a:p>
            <a:pPr algn="ctr">
              <a:lnSpc>
                <a:spcPts val="11673"/>
              </a:lnSpc>
            </a:pPr>
            <a:r>
              <a:rPr lang="en-US" sz="9728">
                <a:solidFill>
                  <a:srgbClr val="FFFFFF"/>
                </a:solidFill>
                <a:latin typeface="Tahoma Bold"/>
              </a:rPr>
              <a:t>SOLDAGEM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61410" y="333003"/>
            <a:ext cx="716518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FFFFFF"/>
                </a:solidFill>
                <a:latin typeface="Arial"/>
              </a:rPr>
              <a:t>"Processo de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união 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de metais por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fusão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".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09988" y="1440934"/>
            <a:ext cx="10868025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FFFFFF"/>
                </a:solidFill>
                <a:latin typeface="Arial"/>
              </a:rPr>
              <a:t>"Operação que visa obter a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união 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de duas ou mais peças, assegurando, na junta soldada, a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continuidade 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de propriedades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físicas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,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químicas 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e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metalúrgicas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".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461975" y="3319731"/>
            <a:ext cx="13526182" cy="6810601"/>
            <a:chOff x="0" y="0"/>
            <a:chExt cx="18034909" cy="90808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95757" cy="5309406"/>
            </a:xfrm>
            <a:custGeom>
              <a:avLst/>
              <a:gdLst/>
              <a:ahLst/>
              <a:cxnLst/>
              <a:rect l="l" t="t" r="r" b="b"/>
              <a:pathLst>
                <a:path w="7395757" h="5309406">
                  <a:moveTo>
                    <a:pt x="0" y="0"/>
                  </a:moveTo>
                  <a:lnTo>
                    <a:pt x="7395757" y="0"/>
                  </a:lnTo>
                  <a:lnTo>
                    <a:pt x="7395757" y="5309406"/>
                  </a:lnTo>
                  <a:lnTo>
                    <a:pt x="0" y="530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0047" t="-184724" r="-168758" b="-4766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5447" y="0"/>
              <a:ext cx="8279461" cy="5423594"/>
            </a:xfrm>
            <a:custGeom>
              <a:avLst/>
              <a:gdLst/>
              <a:ahLst/>
              <a:cxnLst/>
              <a:rect l="l" t="t" r="r" b="b"/>
              <a:pathLst>
                <a:path w="8279461" h="5423594">
                  <a:moveTo>
                    <a:pt x="0" y="0"/>
                  </a:moveTo>
                  <a:lnTo>
                    <a:pt x="8279462" y="0"/>
                  </a:lnTo>
                  <a:lnTo>
                    <a:pt x="8279462" y="5423594"/>
                  </a:lnTo>
                  <a:lnTo>
                    <a:pt x="0" y="542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6718" t="-162169" r="-33123" b="-4434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110945" y="5309406"/>
              <a:ext cx="13046252" cy="3771396"/>
            </a:xfrm>
            <a:custGeom>
              <a:avLst/>
              <a:gdLst/>
              <a:ahLst/>
              <a:cxnLst/>
              <a:rect l="l" t="t" r="r" b="b"/>
              <a:pathLst>
                <a:path w="13046252" h="3771396">
                  <a:moveTo>
                    <a:pt x="0" y="0"/>
                  </a:moveTo>
                  <a:lnTo>
                    <a:pt x="13046252" y="0"/>
                  </a:lnTo>
                  <a:lnTo>
                    <a:pt x="13046252" y="3771396"/>
                  </a:lnTo>
                  <a:lnTo>
                    <a:pt x="0" y="3771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569" b="-2446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6" y="6183734"/>
            <a:ext cx="3224974" cy="4114800"/>
          </a:xfrm>
          <a:custGeom>
            <a:avLst/>
            <a:gdLst/>
            <a:ahLst/>
            <a:cxnLst/>
            <a:rect l="l" t="t" r="r" b="b"/>
            <a:pathLst>
              <a:path w="3224974" h="4114800">
                <a:moveTo>
                  <a:pt x="0" y="0"/>
                </a:moveTo>
                <a:lnTo>
                  <a:pt x="3224975" y="0"/>
                </a:lnTo>
                <a:lnTo>
                  <a:pt x="32249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18334" y="1348836"/>
            <a:ext cx="10651332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FFFFFF"/>
                </a:solidFill>
                <a:latin typeface="Arial"/>
              </a:rPr>
              <a:t>"Operação que visa obter a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coalescência 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localizada produzida pelo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aquecimento 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até uma temperatura adequada, com ou sem a aplicação de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pressão 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e de </a:t>
            </a:r>
            <a:r>
              <a:rPr lang="en-US" sz="3299">
                <a:solidFill>
                  <a:srgbClr val="FFFFFF"/>
                </a:solidFill>
                <a:latin typeface="Arial Bold"/>
              </a:rPr>
              <a:t>metal de adição</a:t>
            </a:r>
            <a:r>
              <a:rPr lang="en-US" sz="3299">
                <a:solidFill>
                  <a:srgbClr val="FFFFFF"/>
                </a:solidFill>
                <a:latin typeface="Arial"/>
              </a:rPr>
              <a:t>." </a:t>
            </a:r>
          </a:p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FFFFFF"/>
                </a:solidFill>
                <a:latin typeface="Arial"/>
              </a:rPr>
              <a:t>(Definição adotada pela AWS - American Welding Society).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8334" y="5824010"/>
            <a:ext cx="10760868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FFFFFF"/>
                </a:solidFill>
                <a:latin typeface="Arial"/>
              </a:rPr>
              <a:t>“Processo de </a:t>
            </a:r>
            <a:r>
              <a:rPr lang="en-US" sz="3300">
                <a:solidFill>
                  <a:srgbClr val="FFFFFF"/>
                </a:solidFill>
                <a:latin typeface="Arial Bold"/>
              </a:rPr>
              <a:t>união </a:t>
            </a:r>
            <a:r>
              <a:rPr lang="en-US" sz="3300">
                <a:solidFill>
                  <a:srgbClr val="FFFFFF"/>
                </a:solidFill>
                <a:latin typeface="Arial"/>
              </a:rPr>
              <a:t>de materiais baseado no estabelecimento, na região de contato entre os materiais sendo unidos, de </a:t>
            </a:r>
            <a:r>
              <a:rPr lang="en-US" sz="3300">
                <a:solidFill>
                  <a:srgbClr val="FFFFFF"/>
                </a:solidFill>
                <a:latin typeface="Arial Bold"/>
              </a:rPr>
              <a:t>forças de ligação química de natureza similar às atuantes no interior dos próprios materiais</a:t>
            </a:r>
            <a:r>
              <a:rPr lang="en-US" sz="3300">
                <a:solidFill>
                  <a:srgbClr val="FFFFFF"/>
                </a:solidFill>
                <a:latin typeface="Arial"/>
              </a:rPr>
              <a:t>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23947" y="4032339"/>
            <a:ext cx="3307152" cy="6254661"/>
          </a:xfrm>
          <a:custGeom>
            <a:avLst/>
            <a:gdLst/>
            <a:ahLst/>
            <a:cxnLst/>
            <a:rect l="l" t="t" r="r" b="b"/>
            <a:pathLst>
              <a:path w="3307152" h="6254661">
                <a:moveTo>
                  <a:pt x="0" y="0"/>
                </a:moveTo>
                <a:lnTo>
                  <a:pt x="3307153" y="0"/>
                </a:lnTo>
                <a:lnTo>
                  <a:pt x="3307153" y="6254661"/>
                </a:lnTo>
                <a:lnTo>
                  <a:pt x="0" y="6254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27532" y="484181"/>
            <a:ext cx="7032935" cy="4659319"/>
          </a:xfrm>
          <a:custGeom>
            <a:avLst/>
            <a:gdLst/>
            <a:ahLst/>
            <a:cxnLst/>
            <a:rect l="l" t="t" r="r" b="b"/>
            <a:pathLst>
              <a:path w="7032935" h="4659319">
                <a:moveTo>
                  <a:pt x="0" y="0"/>
                </a:moveTo>
                <a:lnTo>
                  <a:pt x="7032936" y="0"/>
                </a:lnTo>
                <a:lnTo>
                  <a:pt x="7032936" y="4659319"/>
                </a:lnTo>
                <a:lnTo>
                  <a:pt x="0" y="4659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09322" y="2552932"/>
            <a:ext cx="869357" cy="946239"/>
          </a:xfrm>
          <a:custGeom>
            <a:avLst/>
            <a:gdLst/>
            <a:ahLst/>
            <a:cxnLst/>
            <a:rect l="l" t="t" r="r" b="b"/>
            <a:pathLst>
              <a:path w="869357" h="946239">
                <a:moveTo>
                  <a:pt x="0" y="0"/>
                </a:moveTo>
                <a:lnTo>
                  <a:pt x="869356" y="0"/>
                </a:lnTo>
                <a:lnTo>
                  <a:pt x="869356" y="946239"/>
                </a:lnTo>
                <a:lnTo>
                  <a:pt x="0" y="9462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252567" y="1509952"/>
            <a:ext cx="578286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  <a:spcBef>
                <a:spcPct val="0"/>
              </a:spcBef>
            </a:pPr>
            <a:r>
              <a:rPr lang="en-US" sz="5228">
                <a:solidFill>
                  <a:srgbClr val="000000"/>
                </a:solidFill>
                <a:latin typeface="Tahoma"/>
              </a:rPr>
              <a:t>Soldagem ≠ Solda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0200" y="2257127"/>
            <a:ext cx="14734635" cy="6924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dirty="0">
                <a:solidFill>
                  <a:srgbClr val="FFFFFF"/>
                </a:solidFill>
                <a:latin typeface="Tahoma"/>
              </a:rPr>
              <a:t>Cap. 1 –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Introdução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,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importância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 da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soldagem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,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definições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,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formação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 de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uma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 junta,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obstáculos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,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comparação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 com outros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processos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 de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união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,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vantagens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 e </a:t>
            </a:r>
            <a:r>
              <a:rPr lang="en-US" sz="2999" dirty="0" err="1">
                <a:solidFill>
                  <a:srgbClr val="FFFFFF"/>
                </a:solidFill>
                <a:latin typeface="Tahoma"/>
              </a:rPr>
              <a:t>desvantagens</a:t>
            </a:r>
            <a:r>
              <a:rPr lang="en-US" sz="2999" dirty="0">
                <a:solidFill>
                  <a:srgbClr val="FFFFFF"/>
                </a:solidFill>
                <a:latin typeface="Tahoma"/>
              </a:rPr>
              <a:t>;</a:t>
            </a:r>
          </a:p>
          <a:p>
            <a:pPr algn="just">
              <a:lnSpc>
                <a:spcPts val="3600"/>
              </a:lnSpc>
            </a:pPr>
            <a:r>
              <a:rPr lang="en-US" sz="3000" strike="sngStrike" dirty="0">
                <a:solidFill>
                  <a:srgbClr val="FFFFFF"/>
                </a:solidFill>
                <a:latin typeface="Tahoma"/>
              </a:rPr>
              <a:t>Cap. 2 – EPI's;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ahoma"/>
              </a:rPr>
              <a:t>Cap. 3 –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Terminologia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Simbologia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;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ahoma"/>
              </a:rPr>
              <a:t>Cap. 4 –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Fontes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soldagem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;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ahoma"/>
              </a:rPr>
              <a:t>Cap. 5 –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Física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 do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arco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;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0000"/>
                </a:solidFill>
                <a:latin typeface="Tahoma Bold"/>
              </a:rPr>
              <a:t>1ª. </a:t>
            </a:r>
            <a:r>
              <a:rPr lang="en-US" sz="3000" dirty="0" err="1">
                <a:solidFill>
                  <a:srgbClr val="FF0000"/>
                </a:solidFill>
                <a:latin typeface="Tahoma Bold"/>
              </a:rPr>
              <a:t>Avaliação</a:t>
            </a:r>
            <a:r>
              <a:rPr lang="en-US" sz="3000" dirty="0">
                <a:solidFill>
                  <a:srgbClr val="FF0000"/>
                </a:solidFill>
                <a:latin typeface="Tahoma Bold"/>
              </a:rPr>
              <a:t> 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ahoma"/>
              </a:rPr>
              <a:t>Cap. 6 –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Eletrodo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Revestido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;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ahoma"/>
              </a:rPr>
              <a:t>Cap. 7 – TIG;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ahoma"/>
              </a:rPr>
              <a:t>Cap. 8 – MIG/MAG;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ahoma"/>
              </a:rPr>
              <a:t>Cap. 9 –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Arame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 Tubular;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ahoma"/>
              </a:rPr>
              <a:t>Cap. 10 – Arco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Submerso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;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FF0000"/>
                </a:solidFill>
                <a:latin typeface="Tahoma Bold"/>
              </a:rPr>
              <a:t>2ª. </a:t>
            </a:r>
            <a:r>
              <a:rPr lang="en-US" sz="3000" dirty="0" err="1">
                <a:solidFill>
                  <a:srgbClr val="FF0000"/>
                </a:solidFill>
                <a:latin typeface="Tahoma Bold"/>
              </a:rPr>
              <a:t>Avaliação</a:t>
            </a:r>
            <a:endParaRPr lang="en-US" sz="3000" dirty="0">
              <a:solidFill>
                <a:srgbClr val="FF0000"/>
              </a:solidFill>
              <a:latin typeface="Tahoma Bold"/>
            </a:endParaRPr>
          </a:p>
          <a:p>
            <a:pPr algn="just">
              <a:lnSpc>
                <a:spcPts val="3600"/>
              </a:lnSpc>
            </a:pPr>
            <a:r>
              <a:rPr lang="en-US" sz="3000" dirty="0" smtClean="0">
                <a:solidFill>
                  <a:srgbClr val="FFFFFF"/>
                </a:solidFill>
                <a:latin typeface="Tahoma"/>
              </a:rPr>
              <a:t>SEMINÁRIOS (</a:t>
            </a:r>
            <a:r>
              <a:rPr lang="en-US" sz="3000" dirty="0" err="1" smtClean="0">
                <a:solidFill>
                  <a:srgbClr val="FFFFFF"/>
                </a:solidFill>
                <a:latin typeface="Tahoma"/>
              </a:rPr>
              <a:t>até</a:t>
            </a:r>
            <a:r>
              <a:rPr lang="en-US" sz="3000" dirty="0" smtClean="0">
                <a:solidFill>
                  <a:srgbClr val="FFFFFF"/>
                </a:solidFill>
                <a:latin typeface="Tahoma"/>
              </a:rPr>
              <a:t> 5 </a:t>
            </a:r>
            <a:r>
              <a:rPr lang="en-US" sz="3000" dirty="0" err="1" smtClean="0">
                <a:solidFill>
                  <a:srgbClr val="FFFFFF"/>
                </a:solidFill>
                <a:latin typeface="Tahoma"/>
              </a:rPr>
              <a:t>alunos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 </a:t>
            </a:r>
            <a:r>
              <a:rPr lang="en-US" sz="3000" dirty="0" err="1" smtClean="0">
                <a:solidFill>
                  <a:srgbClr val="FFFFFF"/>
                </a:solidFill>
                <a:latin typeface="Tahoma"/>
              </a:rPr>
              <a:t>por</a:t>
            </a:r>
            <a:r>
              <a:rPr lang="en-US" sz="3000" dirty="0" smtClean="0">
                <a:solidFill>
                  <a:srgbClr val="FFFFFF"/>
                </a:solidFill>
                <a:latin typeface="Tahoma"/>
              </a:rPr>
              <a:t> </a:t>
            </a:r>
            <a:r>
              <a:rPr lang="en-US" sz="3000" dirty="0" err="1" smtClean="0">
                <a:solidFill>
                  <a:srgbClr val="FFFFFF"/>
                </a:solidFill>
                <a:latin typeface="Tahoma"/>
              </a:rPr>
              <a:t>grupo</a:t>
            </a:r>
            <a:r>
              <a:rPr lang="en-US" sz="3000" dirty="0" smtClean="0">
                <a:solidFill>
                  <a:srgbClr val="FFFFFF"/>
                </a:solidFill>
                <a:latin typeface="Tahoma"/>
              </a:rPr>
              <a:t>) 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PROCESSOS ESPECIAIS (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Não-convencionais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Derivativos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Tahoma"/>
              </a:rPr>
              <a:t>Híbridos</a:t>
            </a:r>
            <a:r>
              <a:rPr lang="en-US" sz="3000" dirty="0">
                <a:solidFill>
                  <a:srgbClr val="FFFFFF"/>
                </a:solidFill>
                <a:latin typeface="Tahoma"/>
              </a:rPr>
              <a:t>).</a:t>
            </a:r>
          </a:p>
        </p:txBody>
      </p:sp>
      <p:sp>
        <p:nvSpPr>
          <p:cNvPr id="6" name="Freeform 6"/>
          <p:cNvSpPr/>
          <p:nvPr/>
        </p:nvSpPr>
        <p:spPr>
          <a:xfrm>
            <a:off x="11058398" y="4218109"/>
            <a:ext cx="5272343" cy="4033343"/>
          </a:xfrm>
          <a:custGeom>
            <a:avLst/>
            <a:gdLst/>
            <a:ahLst/>
            <a:cxnLst/>
            <a:rect l="l" t="t" r="r" b="b"/>
            <a:pathLst>
              <a:path w="5272343" h="4033343">
                <a:moveTo>
                  <a:pt x="0" y="0"/>
                </a:moveTo>
                <a:lnTo>
                  <a:pt x="5272343" y="0"/>
                </a:lnTo>
                <a:lnTo>
                  <a:pt x="5272343" y="4033342"/>
                </a:lnTo>
                <a:lnTo>
                  <a:pt x="0" y="4033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61975" y="1038225"/>
            <a:ext cx="887877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>
                <a:solidFill>
                  <a:srgbClr val="FFFFFF"/>
                </a:solidFill>
                <a:latin typeface="Tahoma Bold"/>
              </a:rPr>
              <a:t>EMENTA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03467" y="1698922"/>
            <a:ext cx="12376522" cy="8260411"/>
          </a:xfrm>
          <a:custGeom>
            <a:avLst/>
            <a:gdLst/>
            <a:ahLst/>
            <a:cxnLst/>
            <a:rect l="l" t="t" r="r" b="b"/>
            <a:pathLst>
              <a:path w="12376522" h="8260411">
                <a:moveTo>
                  <a:pt x="0" y="0"/>
                </a:moveTo>
                <a:lnTo>
                  <a:pt x="12376522" y="0"/>
                </a:lnTo>
                <a:lnTo>
                  <a:pt x="12376522" y="8260411"/>
                </a:lnTo>
                <a:lnTo>
                  <a:pt x="0" y="8260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09" r="-510" b="-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17347452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CLASSIFICAÇÕES DOS PROCESSOS DE SOLDAGEM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510096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HISTÓRICO</a:t>
            </a:r>
          </a:p>
        </p:txBody>
      </p:sp>
      <p:sp>
        <p:nvSpPr>
          <p:cNvPr id="4" name="Freeform 4"/>
          <p:cNvSpPr/>
          <p:nvPr/>
        </p:nvSpPr>
        <p:spPr>
          <a:xfrm>
            <a:off x="3277436" y="1638887"/>
            <a:ext cx="11141642" cy="8438382"/>
          </a:xfrm>
          <a:custGeom>
            <a:avLst/>
            <a:gdLst/>
            <a:ahLst/>
            <a:cxnLst/>
            <a:rect l="l" t="t" r="r" b="b"/>
            <a:pathLst>
              <a:path w="11141642" h="8438382">
                <a:moveTo>
                  <a:pt x="0" y="0"/>
                </a:moveTo>
                <a:lnTo>
                  <a:pt x="11141642" y="0"/>
                </a:lnTo>
                <a:lnTo>
                  <a:pt x="11141642" y="8438382"/>
                </a:lnTo>
                <a:lnTo>
                  <a:pt x="0" y="8438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4728538" y="2093641"/>
            <a:ext cx="0" cy="64314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5461" y="1640558"/>
            <a:ext cx="7494414" cy="5614871"/>
          </a:xfrm>
          <a:custGeom>
            <a:avLst/>
            <a:gdLst/>
            <a:ahLst/>
            <a:cxnLst/>
            <a:rect l="l" t="t" r="r" b="b"/>
            <a:pathLst>
              <a:path w="7494414" h="5614871">
                <a:moveTo>
                  <a:pt x="0" y="0"/>
                </a:moveTo>
                <a:lnTo>
                  <a:pt x="7494415" y="0"/>
                </a:lnTo>
                <a:lnTo>
                  <a:pt x="7494415" y="5614871"/>
                </a:lnTo>
                <a:lnTo>
                  <a:pt x="0" y="5614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77" r="-38014" b="-283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54683" y="7355084"/>
            <a:ext cx="9196916" cy="2675896"/>
          </a:xfrm>
          <a:custGeom>
            <a:avLst/>
            <a:gdLst/>
            <a:ahLst/>
            <a:cxnLst/>
            <a:rect l="l" t="t" r="r" b="b"/>
            <a:pathLst>
              <a:path w="9196916" h="2675896">
                <a:moveTo>
                  <a:pt x="0" y="0"/>
                </a:moveTo>
                <a:lnTo>
                  <a:pt x="9196916" y="0"/>
                </a:lnTo>
                <a:lnTo>
                  <a:pt x="9196916" y="2675897"/>
                </a:lnTo>
                <a:lnTo>
                  <a:pt x="0" y="267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0" r="-12370" b="-354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6954" y="1908171"/>
            <a:ext cx="3672346" cy="3672346"/>
          </a:xfrm>
          <a:custGeom>
            <a:avLst/>
            <a:gdLst/>
            <a:ahLst/>
            <a:cxnLst/>
            <a:rect l="l" t="t" r="r" b="b"/>
            <a:pathLst>
              <a:path w="3672346" h="3672346">
                <a:moveTo>
                  <a:pt x="0" y="0"/>
                </a:moveTo>
                <a:lnTo>
                  <a:pt x="3672346" y="0"/>
                </a:lnTo>
                <a:lnTo>
                  <a:pt x="3672346" y="3672346"/>
                </a:lnTo>
                <a:lnTo>
                  <a:pt x="0" y="3672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329" y="339478"/>
            <a:ext cx="1640950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FORMAÇÃO TEÓRICA DE UMA JUNTA SOLDADA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60154" y="2019300"/>
            <a:ext cx="2734784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579">
                <a:solidFill>
                  <a:srgbClr val="000000"/>
                </a:solidFill>
                <a:latin typeface="Tahoma"/>
              </a:rPr>
              <a:t>Variação de energia potencial para um sistema </a:t>
            </a:r>
          </a:p>
          <a:p>
            <a:pPr algn="ctr">
              <a:lnSpc>
                <a:spcPts val="3095"/>
              </a:lnSpc>
            </a:pPr>
            <a:r>
              <a:rPr lang="en-US" sz="2579">
                <a:solidFill>
                  <a:srgbClr val="000000"/>
                </a:solidFill>
                <a:latin typeface="Tahoma"/>
              </a:rPr>
              <a:t>composto de dois átomos em função da distância</a:t>
            </a:r>
          </a:p>
          <a:p>
            <a:pPr algn="ctr">
              <a:lnSpc>
                <a:spcPts val="3095"/>
              </a:lnSpc>
            </a:pPr>
            <a:r>
              <a:rPr lang="en-US" sz="2579">
                <a:solidFill>
                  <a:srgbClr val="000000"/>
                </a:solidFill>
                <a:latin typeface="Tahoma"/>
              </a:rPr>
              <a:t> de separação entre ele</a:t>
            </a:r>
          </a:p>
        </p:txBody>
      </p:sp>
      <p:sp>
        <p:nvSpPr>
          <p:cNvPr id="8" name="Freeform 8"/>
          <p:cNvSpPr/>
          <p:nvPr/>
        </p:nvSpPr>
        <p:spPr>
          <a:xfrm>
            <a:off x="13586954" y="6358634"/>
            <a:ext cx="3672346" cy="3672346"/>
          </a:xfrm>
          <a:custGeom>
            <a:avLst/>
            <a:gdLst/>
            <a:ahLst/>
            <a:cxnLst/>
            <a:rect l="l" t="t" r="r" b="b"/>
            <a:pathLst>
              <a:path w="3672346" h="3672346">
                <a:moveTo>
                  <a:pt x="0" y="0"/>
                </a:moveTo>
                <a:lnTo>
                  <a:pt x="3672346" y="0"/>
                </a:lnTo>
                <a:lnTo>
                  <a:pt x="3672346" y="3672347"/>
                </a:lnTo>
                <a:lnTo>
                  <a:pt x="0" y="36723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031262" y="6807082"/>
            <a:ext cx="2592567" cy="245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722">
                <a:solidFill>
                  <a:srgbClr val="000000"/>
                </a:solidFill>
                <a:latin typeface="Tahoma"/>
              </a:rPr>
              <a:t>Formação teórica de uma solda pela </a:t>
            </a:r>
          </a:p>
          <a:p>
            <a:pPr algn="ctr">
              <a:lnSpc>
                <a:spcPts val="3267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ahoma"/>
              </a:rPr>
              <a:t>aproximação das superfícies das peças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2580" y="2552170"/>
            <a:ext cx="7220477" cy="6473677"/>
            <a:chOff x="0" y="0"/>
            <a:chExt cx="9627303" cy="86315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627303" cy="1128157"/>
              <a:chOff x="0" y="0"/>
              <a:chExt cx="1639615" cy="1921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922621"/>
              <a:ext cx="9627303" cy="1128157"/>
              <a:chOff x="0" y="0"/>
              <a:chExt cx="1639615" cy="19213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5581764"/>
              <a:ext cx="9627303" cy="1128157"/>
              <a:chOff x="0" y="0"/>
              <a:chExt cx="1639615" cy="19213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3752193"/>
              <a:ext cx="9627303" cy="1128157"/>
              <a:chOff x="0" y="0"/>
              <a:chExt cx="1639615" cy="19213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7503412"/>
              <a:ext cx="9627303" cy="1128157"/>
              <a:chOff x="0" y="0"/>
              <a:chExt cx="1639615" cy="19213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67759" y="242036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RUGOSIDADE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67759" y="2164657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CAMADAS DE ÓXIDO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67759" y="3994228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UMIDADE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67759" y="5830120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GORDURA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67759" y="7744105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POEIRA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9403475" y="1653753"/>
            <a:ext cx="7223748" cy="2562023"/>
          </a:xfrm>
          <a:custGeom>
            <a:avLst/>
            <a:gdLst/>
            <a:ahLst/>
            <a:cxnLst/>
            <a:rect l="l" t="t" r="r" b="b"/>
            <a:pathLst>
              <a:path w="7223748" h="2562023">
                <a:moveTo>
                  <a:pt x="0" y="0"/>
                </a:moveTo>
                <a:lnTo>
                  <a:pt x="7223748" y="0"/>
                </a:lnTo>
                <a:lnTo>
                  <a:pt x="7223748" y="2562023"/>
                </a:lnTo>
                <a:lnTo>
                  <a:pt x="0" y="2562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492554" y="4328626"/>
            <a:ext cx="4400398" cy="2920764"/>
          </a:xfrm>
          <a:custGeom>
            <a:avLst/>
            <a:gdLst/>
            <a:ahLst/>
            <a:cxnLst/>
            <a:rect l="l" t="t" r="r" b="b"/>
            <a:pathLst>
              <a:path w="4400398" h="2920764">
                <a:moveTo>
                  <a:pt x="0" y="0"/>
                </a:moveTo>
                <a:lnTo>
                  <a:pt x="4400398" y="0"/>
                </a:lnTo>
                <a:lnTo>
                  <a:pt x="4400398" y="2920764"/>
                </a:lnTo>
                <a:lnTo>
                  <a:pt x="0" y="292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84933" y="4528400"/>
            <a:ext cx="2290464" cy="2722691"/>
          </a:xfrm>
          <a:custGeom>
            <a:avLst/>
            <a:gdLst/>
            <a:ahLst/>
            <a:cxnLst/>
            <a:rect l="l" t="t" r="r" b="b"/>
            <a:pathLst>
              <a:path w="2290464" h="2722691">
                <a:moveTo>
                  <a:pt x="0" y="0"/>
                </a:moveTo>
                <a:lnTo>
                  <a:pt x="2290464" y="0"/>
                </a:lnTo>
                <a:lnTo>
                  <a:pt x="2290464" y="2722691"/>
                </a:lnTo>
                <a:lnTo>
                  <a:pt x="0" y="2722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597942" y="7563715"/>
            <a:ext cx="3543860" cy="2361096"/>
          </a:xfrm>
          <a:custGeom>
            <a:avLst/>
            <a:gdLst/>
            <a:ahLst/>
            <a:cxnLst/>
            <a:rect l="l" t="t" r="r" b="b"/>
            <a:pathLst>
              <a:path w="3543860" h="2361096">
                <a:moveTo>
                  <a:pt x="0" y="0"/>
                </a:moveTo>
                <a:lnTo>
                  <a:pt x="3543859" y="0"/>
                </a:lnTo>
                <a:lnTo>
                  <a:pt x="3543859" y="2361097"/>
                </a:lnTo>
                <a:lnTo>
                  <a:pt x="0" y="2361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14329" y="339478"/>
            <a:ext cx="1061583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OBSTÁCULOS DA SOLDAGEM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144000" y="1761801"/>
            <a:ext cx="0" cy="82644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64798" y="1761801"/>
            <a:ext cx="7220477" cy="846118"/>
            <a:chOff x="0" y="0"/>
            <a:chExt cx="9627303" cy="11281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627303" cy="1128157"/>
              <a:chOff x="0" y="0"/>
              <a:chExt cx="1639615" cy="19213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911" y="0"/>
                    </a:moveTo>
                    <a:lnTo>
                      <a:pt x="1566704" y="0"/>
                    </a:lnTo>
                    <a:cubicBezTo>
                      <a:pt x="1586041" y="0"/>
                      <a:pt x="1604586" y="7682"/>
                      <a:pt x="1618260" y="21355"/>
                    </a:cubicBezTo>
                    <a:cubicBezTo>
                      <a:pt x="1631933" y="35028"/>
                      <a:pt x="1639615" y="53574"/>
                      <a:pt x="1639615" y="72911"/>
                    </a:cubicBezTo>
                    <a:lnTo>
                      <a:pt x="1639615" y="119224"/>
                    </a:lnTo>
                    <a:cubicBezTo>
                      <a:pt x="1639615" y="159492"/>
                      <a:pt x="1606971" y="192135"/>
                      <a:pt x="1566704" y="192135"/>
                    </a:cubicBezTo>
                    <a:lnTo>
                      <a:pt x="72911" y="192135"/>
                    </a:lnTo>
                    <a:cubicBezTo>
                      <a:pt x="32643" y="192135"/>
                      <a:pt x="0" y="159492"/>
                      <a:pt x="0" y="119224"/>
                    </a:cubicBezTo>
                    <a:lnTo>
                      <a:pt x="0" y="72911"/>
                    </a:lnTo>
                    <a:cubicBezTo>
                      <a:pt x="0" y="32643"/>
                      <a:pt x="32643" y="0"/>
                      <a:pt x="72911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67531" tIns="67531" rIns="67531" bIns="6753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000563" y="238958"/>
              <a:ext cx="7626177" cy="688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PRESSÃO OU DEFORMAÇÃO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06050" y="1761801"/>
            <a:ext cx="7220477" cy="846118"/>
            <a:chOff x="0" y="0"/>
            <a:chExt cx="9627303" cy="112815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627303" cy="1128157"/>
              <a:chOff x="0" y="0"/>
              <a:chExt cx="1639615" cy="19213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911" y="0"/>
                    </a:moveTo>
                    <a:lnTo>
                      <a:pt x="1566704" y="0"/>
                    </a:lnTo>
                    <a:cubicBezTo>
                      <a:pt x="1586041" y="0"/>
                      <a:pt x="1604586" y="7682"/>
                      <a:pt x="1618260" y="21355"/>
                    </a:cubicBezTo>
                    <a:cubicBezTo>
                      <a:pt x="1631933" y="35028"/>
                      <a:pt x="1639615" y="53574"/>
                      <a:pt x="1639615" y="72911"/>
                    </a:cubicBezTo>
                    <a:lnTo>
                      <a:pt x="1639615" y="119224"/>
                    </a:lnTo>
                    <a:cubicBezTo>
                      <a:pt x="1639615" y="159492"/>
                      <a:pt x="1606971" y="192135"/>
                      <a:pt x="1566704" y="192135"/>
                    </a:cubicBezTo>
                    <a:lnTo>
                      <a:pt x="72911" y="192135"/>
                    </a:lnTo>
                    <a:cubicBezTo>
                      <a:pt x="32643" y="192135"/>
                      <a:pt x="0" y="159492"/>
                      <a:pt x="0" y="119224"/>
                    </a:cubicBezTo>
                    <a:lnTo>
                      <a:pt x="0" y="72911"/>
                    </a:lnTo>
                    <a:cubicBezTo>
                      <a:pt x="0" y="32643"/>
                      <a:pt x="32643" y="0"/>
                      <a:pt x="72911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67531" tIns="67531" rIns="67531" bIns="6753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00563" y="238958"/>
              <a:ext cx="7626177" cy="688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SOLDAGEM POR FUSÃO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64798" y="2953409"/>
            <a:ext cx="7778165" cy="4882040"/>
          </a:xfrm>
          <a:custGeom>
            <a:avLst/>
            <a:gdLst/>
            <a:ahLst/>
            <a:cxnLst/>
            <a:rect l="l" t="t" r="r" b="b"/>
            <a:pathLst>
              <a:path w="7778165" h="4882040">
                <a:moveTo>
                  <a:pt x="0" y="0"/>
                </a:moveTo>
                <a:lnTo>
                  <a:pt x="7778165" y="0"/>
                </a:lnTo>
                <a:lnTo>
                  <a:pt x="7778165" y="4882040"/>
                </a:lnTo>
                <a:lnTo>
                  <a:pt x="0" y="488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63050" y="3236569"/>
            <a:ext cx="4753238" cy="3887093"/>
          </a:xfrm>
          <a:custGeom>
            <a:avLst/>
            <a:gdLst/>
            <a:ahLst/>
            <a:cxnLst/>
            <a:rect l="l" t="t" r="r" b="b"/>
            <a:pathLst>
              <a:path w="4753238" h="3887093">
                <a:moveTo>
                  <a:pt x="0" y="0"/>
                </a:moveTo>
                <a:lnTo>
                  <a:pt x="4753238" y="0"/>
                </a:lnTo>
                <a:lnTo>
                  <a:pt x="4753238" y="3887092"/>
                </a:lnTo>
                <a:lnTo>
                  <a:pt x="0" y="3887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916288" y="4468717"/>
            <a:ext cx="4177019" cy="2403917"/>
          </a:xfrm>
          <a:custGeom>
            <a:avLst/>
            <a:gdLst/>
            <a:ahLst/>
            <a:cxnLst/>
            <a:rect l="l" t="t" r="r" b="b"/>
            <a:pathLst>
              <a:path w="4177019" h="2403917">
                <a:moveTo>
                  <a:pt x="0" y="0"/>
                </a:moveTo>
                <a:lnTo>
                  <a:pt x="4177020" y="0"/>
                </a:lnTo>
                <a:lnTo>
                  <a:pt x="4177020" y="2403917"/>
                </a:lnTo>
                <a:lnTo>
                  <a:pt x="0" y="2403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0" y="343164"/>
            <a:ext cx="1265428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CONTORNANDO OS OBSTÁCULOS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4798" y="8304764"/>
            <a:ext cx="332110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694" lvl="1" indent="-359347">
              <a:lnSpc>
                <a:spcPts val="3994"/>
              </a:lnSpc>
              <a:buFont typeface="Arial"/>
              <a:buChar char="•"/>
            </a:pPr>
            <a:r>
              <a:rPr lang="en-US" sz="3328" u="sng">
                <a:solidFill>
                  <a:srgbClr val="114D2D"/>
                </a:solidFill>
                <a:latin typeface="Tahoma"/>
                <a:hlinkClick r:id="rId6" tooltip="https://www.youtube.com/watch?v=pM-cgc2eW0o"/>
              </a:rPr>
              <a:t>FRICÇÃO</a:t>
            </a:r>
          </a:p>
          <a:p>
            <a:pPr marL="718694" lvl="1" indent="-359347">
              <a:lnSpc>
                <a:spcPts val="3994"/>
              </a:lnSpc>
              <a:buFont typeface="Arial"/>
              <a:buChar char="•"/>
            </a:pPr>
            <a:r>
              <a:rPr lang="en-US" sz="3328" u="sng">
                <a:solidFill>
                  <a:srgbClr val="114D2D"/>
                </a:solidFill>
                <a:latin typeface="Tahoma"/>
                <a:hlinkClick r:id="rId7" tooltip="https://youtu.be/-bjVSbVJQFU?t=136"/>
              </a:rPr>
              <a:t>FORJAMENTO</a:t>
            </a:r>
          </a:p>
          <a:p>
            <a:pPr marL="718694" lvl="1" indent="-359347">
              <a:lnSpc>
                <a:spcPts val="3994"/>
              </a:lnSpc>
              <a:buFont typeface="Arial"/>
              <a:buChar char="•"/>
            </a:pPr>
            <a:r>
              <a:rPr lang="en-US" sz="3328" u="sng">
                <a:solidFill>
                  <a:srgbClr val="114D2D"/>
                </a:solidFill>
                <a:latin typeface="Tahoma"/>
                <a:hlinkClick r:id="rId8" tooltip="https://www.youtube.com/watch?v=e76ALSae9AI"/>
              </a:rPr>
              <a:t>EXPLOSÃO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79119" y="8304764"/>
            <a:ext cx="2230338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694" lvl="1" indent="-359347">
              <a:lnSpc>
                <a:spcPts val="3994"/>
              </a:lnSpc>
              <a:buFont typeface="Arial"/>
              <a:buChar char="•"/>
            </a:pPr>
            <a:r>
              <a:rPr lang="en-US" sz="3328" u="sng">
                <a:solidFill>
                  <a:srgbClr val="114D2D"/>
                </a:solidFill>
                <a:latin typeface="Tahoma"/>
                <a:hlinkClick r:id="rId9" tooltip="https://youtu.be/W6Cb7uX3liM?t=90"/>
              </a:rPr>
              <a:t>GÁS</a:t>
            </a:r>
          </a:p>
          <a:p>
            <a:pPr marL="718694" lvl="1" indent="-359347">
              <a:lnSpc>
                <a:spcPts val="3994"/>
              </a:lnSpc>
              <a:buFont typeface="Arial"/>
              <a:buChar char="•"/>
            </a:pPr>
            <a:r>
              <a:rPr lang="en-US" sz="3328" u="sng">
                <a:solidFill>
                  <a:srgbClr val="114D2D"/>
                </a:solidFill>
                <a:latin typeface="Tahoma"/>
                <a:hlinkClick r:id="rId10" tooltip="https://www.youtube.com/watch?v=n2sFnNNE-2o"/>
              </a:rPr>
              <a:t>PLASMA</a:t>
            </a:r>
          </a:p>
          <a:p>
            <a:pPr marL="718694" lvl="1" indent="-359347">
              <a:lnSpc>
                <a:spcPts val="3994"/>
              </a:lnSpc>
              <a:buFont typeface="Arial"/>
              <a:buChar char="•"/>
            </a:pPr>
            <a:r>
              <a:rPr lang="en-US" sz="3328" u="sng">
                <a:solidFill>
                  <a:srgbClr val="114D2D"/>
                </a:solidFill>
                <a:latin typeface="Tahoma"/>
                <a:hlinkClick r:id="rId11" tooltip="https://www.youtube.com/watch?v=ILG8N1A5qkc"/>
              </a:rPr>
              <a:t>LASER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0320" y="2840481"/>
            <a:ext cx="6603946" cy="2097480"/>
          </a:xfrm>
          <a:custGeom>
            <a:avLst/>
            <a:gdLst/>
            <a:ahLst/>
            <a:cxnLst/>
            <a:rect l="l" t="t" r="r" b="b"/>
            <a:pathLst>
              <a:path w="6603946" h="2097480">
                <a:moveTo>
                  <a:pt x="0" y="0"/>
                </a:moveTo>
                <a:lnTo>
                  <a:pt x="6603946" y="0"/>
                </a:lnTo>
                <a:lnTo>
                  <a:pt x="6603946" y="2097480"/>
                </a:lnTo>
                <a:lnTo>
                  <a:pt x="0" y="2097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405073"/>
            <a:ext cx="7315200" cy="2532888"/>
          </a:xfrm>
          <a:custGeom>
            <a:avLst/>
            <a:gdLst/>
            <a:ahLst/>
            <a:cxnLst/>
            <a:rect l="l" t="t" r="r" b="b"/>
            <a:pathLst>
              <a:path w="7315200" h="2532888">
                <a:moveTo>
                  <a:pt x="0" y="0"/>
                </a:moveTo>
                <a:lnTo>
                  <a:pt x="7315200" y="0"/>
                </a:lnTo>
                <a:lnTo>
                  <a:pt x="7315200" y="2532888"/>
                </a:lnTo>
                <a:lnTo>
                  <a:pt x="0" y="2532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179886" y="4067720"/>
            <a:ext cx="12036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peso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79886" y="2998500"/>
            <a:ext cx="12036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e</a:t>
            </a:r>
          </a:p>
        </p:txBody>
      </p:sp>
      <p:sp>
        <p:nvSpPr>
          <p:cNvPr id="7" name="Freeform 7"/>
          <p:cNvSpPr/>
          <p:nvPr/>
        </p:nvSpPr>
        <p:spPr>
          <a:xfrm>
            <a:off x="12149732" y="3076508"/>
            <a:ext cx="2298237" cy="215460"/>
          </a:xfrm>
          <a:custGeom>
            <a:avLst/>
            <a:gdLst/>
            <a:ahLst/>
            <a:cxnLst/>
            <a:rect l="l" t="t" r="r" b="b"/>
            <a:pathLst>
              <a:path w="2298237" h="215460">
                <a:moveTo>
                  <a:pt x="0" y="0"/>
                </a:moveTo>
                <a:lnTo>
                  <a:pt x="2298238" y="0"/>
                </a:lnTo>
                <a:lnTo>
                  <a:pt x="2298238" y="215459"/>
                </a:lnTo>
                <a:lnTo>
                  <a:pt x="0" y="21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0524" y="4145727"/>
            <a:ext cx="2298237" cy="215460"/>
          </a:xfrm>
          <a:custGeom>
            <a:avLst/>
            <a:gdLst/>
            <a:ahLst/>
            <a:cxnLst/>
            <a:rect l="l" t="t" r="r" b="b"/>
            <a:pathLst>
              <a:path w="2298237" h="215460">
                <a:moveTo>
                  <a:pt x="0" y="0"/>
                </a:moveTo>
                <a:lnTo>
                  <a:pt x="2298238" y="0"/>
                </a:lnTo>
                <a:lnTo>
                  <a:pt x="2298238" y="215460"/>
                </a:lnTo>
                <a:lnTo>
                  <a:pt x="0" y="215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14754603" y="2845017"/>
            <a:ext cx="794822" cy="462982"/>
            <a:chOff x="0" y="0"/>
            <a:chExt cx="812800" cy="4734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73454"/>
            </a:xfrm>
            <a:custGeom>
              <a:avLst/>
              <a:gdLst/>
              <a:ahLst/>
              <a:cxnLst/>
              <a:rect l="l" t="t" r="r" b="b"/>
              <a:pathLst>
                <a:path w="812800" h="473454">
                  <a:moveTo>
                    <a:pt x="812800" y="23672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70254"/>
                  </a:lnTo>
                  <a:lnTo>
                    <a:pt x="406400" y="270254"/>
                  </a:lnTo>
                  <a:lnTo>
                    <a:pt x="406400" y="473454"/>
                  </a:lnTo>
                  <a:lnTo>
                    <a:pt x="812800" y="236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3675"/>
              <a:ext cx="7112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4986094" y="3914236"/>
            <a:ext cx="794822" cy="462982"/>
            <a:chOff x="0" y="0"/>
            <a:chExt cx="812800" cy="4734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73454"/>
            </a:xfrm>
            <a:custGeom>
              <a:avLst/>
              <a:gdLst/>
              <a:ahLst/>
              <a:cxnLst/>
              <a:rect l="l" t="t" r="r" b="b"/>
              <a:pathLst>
                <a:path w="812800" h="473454">
                  <a:moveTo>
                    <a:pt x="812800" y="23672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70254"/>
                  </a:lnTo>
                  <a:lnTo>
                    <a:pt x="406400" y="270254"/>
                  </a:lnTo>
                  <a:lnTo>
                    <a:pt x="406400" y="473454"/>
                  </a:lnTo>
                  <a:lnTo>
                    <a:pt x="812800" y="236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93675"/>
              <a:ext cx="7112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8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029427" y="5366586"/>
            <a:ext cx="11150459" cy="2533277"/>
          </a:xfrm>
          <a:custGeom>
            <a:avLst/>
            <a:gdLst/>
            <a:ahLst/>
            <a:cxnLst/>
            <a:rect l="l" t="t" r="r" b="b"/>
            <a:pathLst>
              <a:path w="11150459" h="2533277">
                <a:moveTo>
                  <a:pt x="0" y="0"/>
                </a:moveTo>
                <a:lnTo>
                  <a:pt x="11150459" y="0"/>
                </a:lnTo>
                <a:lnTo>
                  <a:pt x="11150459" y="2533277"/>
                </a:lnTo>
                <a:lnTo>
                  <a:pt x="0" y="2533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608" b="-460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029427" y="8328488"/>
            <a:ext cx="10849669" cy="1547477"/>
          </a:xfrm>
          <a:custGeom>
            <a:avLst/>
            <a:gdLst/>
            <a:ahLst/>
            <a:cxnLst/>
            <a:rect l="l" t="t" r="r" b="b"/>
            <a:pathLst>
              <a:path w="10849669" h="1547477">
                <a:moveTo>
                  <a:pt x="0" y="0"/>
                </a:moveTo>
                <a:lnTo>
                  <a:pt x="10849669" y="0"/>
                </a:lnTo>
                <a:lnTo>
                  <a:pt x="10849669" y="1547477"/>
                </a:lnTo>
                <a:lnTo>
                  <a:pt x="0" y="15474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82" t="-3756" b="-375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0" y="343164"/>
            <a:ext cx="1387909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COMPARANDO PROCESSOS DE UNIÃO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1104" y="1966923"/>
            <a:ext cx="450237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114D2D"/>
                </a:solidFill>
                <a:latin typeface="Tahoma Bold"/>
              </a:rPr>
              <a:t>PARAFUSOS E REBITES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55780" y="2998500"/>
            <a:ext cx="229395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perda de seção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55780" y="4067720"/>
            <a:ext cx="12036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reforço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0076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179886" y="4067720"/>
            <a:ext cx="12036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peso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79886" y="2998500"/>
            <a:ext cx="12036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e</a:t>
            </a:r>
          </a:p>
        </p:txBody>
      </p:sp>
      <p:sp>
        <p:nvSpPr>
          <p:cNvPr id="5" name="Freeform 5"/>
          <p:cNvSpPr/>
          <p:nvPr/>
        </p:nvSpPr>
        <p:spPr>
          <a:xfrm>
            <a:off x="12149732" y="3076508"/>
            <a:ext cx="2298237" cy="215460"/>
          </a:xfrm>
          <a:custGeom>
            <a:avLst/>
            <a:gdLst/>
            <a:ahLst/>
            <a:cxnLst/>
            <a:rect l="l" t="t" r="r" b="b"/>
            <a:pathLst>
              <a:path w="2298237" h="215460">
                <a:moveTo>
                  <a:pt x="0" y="0"/>
                </a:moveTo>
                <a:lnTo>
                  <a:pt x="2298238" y="0"/>
                </a:lnTo>
                <a:lnTo>
                  <a:pt x="2298238" y="215459"/>
                </a:lnTo>
                <a:lnTo>
                  <a:pt x="0" y="2154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0524" y="4145727"/>
            <a:ext cx="2298237" cy="215460"/>
          </a:xfrm>
          <a:custGeom>
            <a:avLst/>
            <a:gdLst/>
            <a:ahLst/>
            <a:cxnLst/>
            <a:rect l="l" t="t" r="r" b="b"/>
            <a:pathLst>
              <a:path w="2298237" h="215460">
                <a:moveTo>
                  <a:pt x="0" y="0"/>
                </a:moveTo>
                <a:lnTo>
                  <a:pt x="2298238" y="0"/>
                </a:lnTo>
                <a:lnTo>
                  <a:pt x="2298238" y="215460"/>
                </a:lnTo>
                <a:lnTo>
                  <a:pt x="0" y="21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14754603" y="2845017"/>
            <a:ext cx="794822" cy="462982"/>
            <a:chOff x="0" y="0"/>
            <a:chExt cx="812800" cy="4734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73454"/>
            </a:xfrm>
            <a:custGeom>
              <a:avLst/>
              <a:gdLst/>
              <a:ahLst/>
              <a:cxnLst/>
              <a:rect l="l" t="t" r="r" b="b"/>
              <a:pathLst>
                <a:path w="812800" h="473454">
                  <a:moveTo>
                    <a:pt x="812800" y="23672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70254"/>
                  </a:lnTo>
                  <a:lnTo>
                    <a:pt x="406400" y="270254"/>
                  </a:lnTo>
                  <a:lnTo>
                    <a:pt x="406400" y="473454"/>
                  </a:lnTo>
                  <a:lnTo>
                    <a:pt x="812800" y="236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3675"/>
              <a:ext cx="7112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8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4986094" y="3914236"/>
            <a:ext cx="794822" cy="462982"/>
            <a:chOff x="0" y="0"/>
            <a:chExt cx="812800" cy="4734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73454"/>
            </a:xfrm>
            <a:custGeom>
              <a:avLst/>
              <a:gdLst/>
              <a:ahLst/>
              <a:cxnLst/>
              <a:rect l="l" t="t" r="r" b="b"/>
              <a:pathLst>
                <a:path w="812800" h="473454">
                  <a:moveTo>
                    <a:pt x="812800" y="23672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70254"/>
                  </a:lnTo>
                  <a:lnTo>
                    <a:pt x="406400" y="270254"/>
                  </a:lnTo>
                  <a:lnTo>
                    <a:pt x="406400" y="473454"/>
                  </a:lnTo>
                  <a:lnTo>
                    <a:pt x="812800" y="236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3675"/>
              <a:ext cx="7112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855780" y="2998500"/>
            <a:ext cx="229395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perda de seção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55780" y="4067720"/>
            <a:ext cx="12036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reforço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2631160"/>
            <a:ext cx="17954584" cy="699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7"/>
              </a:lnSpc>
            </a:pPr>
            <a:endParaRPr/>
          </a:p>
          <a:p>
            <a:pPr marL="742666" lvl="1" indent="-371333" algn="l">
              <a:lnSpc>
                <a:spcPts val="6535"/>
              </a:lnSpc>
              <a:buFont typeface="Arial"/>
              <a:buChar char="•"/>
            </a:pPr>
            <a:r>
              <a:rPr lang="en-US" sz="3439">
                <a:solidFill>
                  <a:srgbClr val="0B6735"/>
                </a:solidFill>
                <a:latin typeface="Arial Bold"/>
              </a:rPr>
              <a:t>Variações de espessura na mesma peça;</a:t>
            </a:r>
          </a:p>
          <a:p>
            <a:pPr marL="742666" lvl="1" indent="-371333" algn="l">
              <a:lnSpc>
                <a:spcPts val="6535"/>
              </a:lnSpc>
              <a:buFont typeface="Arial"/>
              <a:buChar char="•"/>
            </a:pPr>
            <a:r>
              <a:rPr lang="en-US" sz="3439">
                <a:solidFill>
                  <a:srgbClr val="0B6735"/>
                </a:solidFill>
                <a:latin typeface="Arial Bold"/>
              </a:rPr>
              <a:t>Materiais dissimilares;</a:t>
            </a:r>
          </a:p>
          <a:p>
            <a:pPr marL="742666" lvl="1" indent="-371333" algn="l">
              <a:lnSpc>
                <a:spcPts val="6535"/>
              </a:lnSpc>
              <a:buFont typeface="Arial"/>
              <a:buChar char="•"/>
            </a:pPr>
            <a:r>
              <a:rPr lang="en-US" sz="3439">
                <a:solidFill>
                  <a:srgbClr val="0B6735"/>
                </a:solidFill>
                <a:latin typeface="Arial Bold"/>
              </a:rPr>
              <a:t>Flexibilidade em alterações de projeto;</a:t>
            </a:r>
          </a:p>
          <a:p>
            <a:pPr marL="742666" lvl="1" indent="-371333" algn="l">
              <a:lnSpc>
                <a:spcPts val="6535"/>
              </a:lnSpc>
              <a:buFont typeface="Arial"/>
              <a:buChar char="•"/>
            </a:pPr>
            <a:r>
              <a:rPr lang="en-US" sz="3439">
                <a:solidFill>
                  <a:srgbClr val="0B6735"/>
                </a:solidFill>
                <a:latin typeface="Arial Bold"/>
              </a:rPr>
              <a:t>Versatilidade de materiais unidos (jóias a navios), e de locais (chão de fábrica, campo, água)</a:t>
            </a:r>
          </a:p>
          <a:p>
            <a:pPr marL="742666" lvl="1" indent="-371333" algn="l">
              <a:lnSpc>
                <a:spcPts val="6535"/>
              </a:lnSpc>
              <a:buFont typeface="Arial"/>
              <a:buChar char="•"/>
            </a:pPr>
            <a:r>
              <a:rPr lang="en-US" sz="3439">
                <a:solidFill>
                  <a:srgbClr val="0B6735"/>
                </a:solidFill>
                <a:latin typeface="Arial Bold"/>
              </a:rPr>
              <a:t>Tubulação - Falta estanqueidade no rosqueamento, as juntas soldadas podem ser estanques, não havendo necessidade de se recorrer a artifícios para se prevenir vazamentos, mesmo sob pressão elevada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59373" y="1971662"/>
            <a:ext cx="7220477" cy="707434"/>
            <a:chOff x="0" y="0"/>
            <a:chExt cx="9627303" cy="94324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627303" cy="943246"/>
              <a:chOff x="0" y="0"/>
              <a:chExt cx="1639615" cy="16064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39615" cy="160643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60643">
                    <a:moveTo>
                      <a:pt x="72911" y="0"/>
                    </a:moveTo>
                    <a:lnTo>
                      <a:pt x="1566704" y="0"/>
                    </a:lnTo>
                    <a:cubicBezTo>
                      <a:pt x="1586041" y="0"/>
                      <a:pt x="1604586" y="7682"/>
                      <a:pt x="1618260" y="21355"/>
                    </a:cubicBezTo>
                    <a:cubicBezTo>
                      <a:pt x="1631933" y="35028"/>
                      <a:pt x="1639615" y="53574"/>
                      <a:pt x="1639615" y="72911"/>
                    </a:cubicBezTo>
                    <a:lnTo>
                      <a:pt x="1639615" y="87732"/>
                    </a:lnTo>
                    <a:cubicBezTo>
                      <a:pt x="1639615" y="128000"/>
                      <a:pt x="1606971" y="160643"/>
                      <a:pt x="1566704" y="160643"/>
                    </a:cubicBezTo>
                    <a:lnTo>
                      <a:pt x="72911" y="160643"/>
                    </a:lnTo>
                    <a:cubicBezTo>
                      <a:pt x="32643" y="160643"/>
                      <a:pt x="0" y="128000"/>
                      <a:pt x="0" y="87732"/>
                    </a:cubicBezTo>
                    <a:lnTo>
                      <a:pt x="0" y="72911"/>
                    </a:lnTo>
                    <a:cubicBezTo>
                      <a:pt x="0" y="32643"/>
                      <a:pt x="32643" y="0"/>
                      <a:pt x="72911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67531" tIns="67531" rIns="67531" bIns="67531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000563" y="229433"/>
              <a:ext cx="7626177" cy="512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4"/>
                </a:lnSpc>
              </a:pPr>
              <a:r>
                <a:rPr lang="en-US" sz="2676">
                  <a:solidFill>
                    <a:srgbClr val="FFFFFF"/>
                  </a:solidFill>
                  <a:latin typeface="Tahoma Bold"/>
                </a:rPr>
                <a:t>VANTAGENS SOBRE A FUNDIÇÃO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2149732" y="1761801"/>
            <a:ext cx="4730927" cy="3684209"/>
          </a:xfrm>
          <a:custGeom>
            <a:avLst/>
            <a:gdLst/>
            <a:ahLst/>
            <a:cxnLst/>
            <a:rect l="l" t="t" r="r" b="b"/>
            <a:pathLst>
              <a:path w="4730927" h="3684209">
                <a:moveTo>
                  <a:pt x="0" y="0"/>
                </a:moveTo>
                <a:lnTo>
                  <a:pt x="4730927" y="0"/>
                </a:lnTo>
                <a:lnTo>
                  <a:pt x="4730927" y="3684209"/>
                </a:lnTo>
                <a:lnTo>
                  <a:pt x="0" y="3684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0" y="343164"/>
            <a:ext cx="13768762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COMPARANDO PROCESSOS DE UNIÃO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179886" y="4067720"/>
            <a:ext cx="12036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peso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79886" y="2998500"/>
            <a:ext cx="12036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ahoma"/>
              </a:rPr>
              <a:t>e</a:t>
            </a:r>
          </a:p>
        </p:txBody>
      </p:sp>
      <p:sp>
        <p:nvSpPr>
          <p:cNvPr id="5" name="Freeform 5"/>
          <p:cNvSpPr/>
          <p:nvPr/>
        </p:nvSpPr>
        <p:spPr>
          <a:xfrm>
            <a:off x="12149732" y="3076508"/>
            <a:ext cx="2298237" cy="215460"/>
          </a:xfrm>
          <a:custGeom>
            <a:avLst/>
            <a:gdLst/>
            <a:ahLst/>
            <a:cxnLst/>
            <a:rect l="l" t="t" r="r" b="b"/>
            <a:pathLst>
              <a:path w="2298237" h="215460">
                <a:moveTo>
                  <a:pt x="0" y="0"/>
                </a:moveTo>
                <a:lnTo>
                  <a:pt x="2298238" y="0"/>
                </a:lnTo>
                <a:lnTo>
                  <a:pt x="2298238" y="215459"/>
                </a:lnTo>
                <a:lnTo>
                  <a:pt x="0" y="2154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0524" y="4145727"/>
            <a:ext cx="2298237" cy="215460"/>
          </a:xfrm>
          <a:custGeom>
            <a:avLst/>
            <a:gdLst/>
            <a:ahLst/>
            <a:cxnLst/>
            <a:rect l="l" t="t" r="r" b="b"/>
            <a:pathLst>
              <a:path w="2298237" h="215460">
                <a:moveTo>
                  <a:pt x="0" y="0"/>
                </a:moveTo>
                <a:lnTo>
                  <a:pt x="2298238" y="0"/>
                </a:lnTo>
                <a:lnTo>
                  <a:pt x="2298238" y="215460"/>
                </a:lnTo>
                <a:lnTo>
                  <a:pt x="0" y="21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14754603" y="2845017"/>
            <a:ext cx="794822" cy="462982"/>
            <a:chOff x="0" y="0"/>
            <a:chExt cx="812800" cy="4734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73454"/>
            </a:xfrm>
            <a:custGeom>
              <a:avLst/>
              <a:gdLst/>
              <a:ahLst/>
              <a:cxnLst/>
              <a:rect l="l" t="t" r="r" b="b"/>
              <a:pathLst>
                <a:path w="812800" h="473454">
                  <a:moveTo>
                    <a:pt x="812800" y="23672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70254"/>
                  </a:lnTo>
                  <a:lnTo>
                    <a:pt x="406400" y="270254"/>
                  </a:lnTo>
                  <a:lnTo>
                    <a:pt x="406400" y="473454"/>
                  </a:lnTo>
                  <a:lnTo>
                    <a:pt x="812800" y="236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3675"/>
              <a:ext cx="7112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8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4986094" y="3914236"/>
            <a:ext cx="794822" cy="462982"/>
            <a:chOff x="0" y="0"/>
            <a:chExt cx="812800" cy="4734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73454"/>
            </a:xfrm>
            <a:custGeom>
              <a:avLst/>
              <a:gdLst/>
              <a:ahLst/>
              <a:cxnLst/>
              <a:rect l="l" t="t" r="r" b="b"/>
              <a:pathLst>
                <a:path w="812800" h="473454">
                  <a:moveTo>
                    <a:pt x="812800" y="23672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70254"/>
                  </a:lnTo>
                  <a:lnTo>
                    <a:pt x="406400" y="270254"/>
                  </a:lnTo>
                  <a:lnTo>
                    <a:pt x="406400" y="473454"/>
                  </a:lnTo>
                  <a:lnTo>
                    <a:pt x="812800" y="236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3675"/>
              <a:ext cx="7112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392" y="2583773"/>
            <a:ext cx="7220477" cy="6473677"/>
            <a:chOff x="0" y="0"/>
            <a:chExt cx="9627303" cy="863156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9627303" cy="1128157"/>
              <a:chOff x="0" y="0"/>
              <a:chExt cx="1639615" cy="19213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922621"/>
              <a:ext cx="9627303" cy="1128157"/>
              <a:chOff x="0" y="0"/>
              <a:chExt cx="1639615" cy="19213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5581764"/>
              <a:ext cx="9627303" cy="1128157"/>
              <a:chOff x="0" y="0"/>
              <a:chExt cx="1639615" cy="19213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3752193"/>
              <a:ext cx="9627303" cy="1128157"/>
              <a:chOff x="0" y="0"/>
              <a:chExt cx="1639615" cy="19213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7503412"/>
              <a:ext cx="9627303" cy="1128157"/>
              <a:chOff x="0" y="0"/>
              <a:chExt cx="1639615" cy="19213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39615" cy="192135"/>
              </a:xfrm>
              <a:custGeom>
                <a:avLst/>
                <a:gdLst/>
                <a:ahLst/>
                <a:cxnLst/>
                <a:rect l="l" t="t" r="r" b="b"/>
                <a:pathLst>
                  <a:path w="1639615" h="192135">
                    <a:moveTo>
                      <a:pt x="72693" y="0"/>
                    </a:moveTo>
                    <a:lnTo>
                      <a:pt x="1566922" y="0"/>
                    </a:lnTo>
                    <a:cubicBezTo>
                      <a:pt x="1586201" y="0"/>
                      <a:pt x="1604691" y="7659"/>
                      <a:pt x="1618323" y="21291"/>
                    </a:cubicBezTo>
                    <a:cubicBezTo>
                      <a:pt x="1631956" y="34924"/>
                      <a:pt x="1639615" y="53414"/>
                      <a:pt x="1639615" y="72693"/>
                    </a:cubicBezTo>
                    <a:lnTo>
                      <a:pt x="1639615" y="119442"/>
                    </a:lnTo>
                    <a:cubicBezTo>
                      <a:pt x="1639615" y="138721"/>
                      <a:pt x="1631956" y="157211"/>
                      <a:pt x="1618323" y="170844"/>
                    </a:cubicBezTo>
                    <a:cubicBezTo>
                      <a:pt x="1604691" y="184476"/>
                      <a:pt x="1586201" y="192135"/>
                      <a:pt x="1566922" y="192135"/>
                    </a:cubicBezTo>
                    <a:lnTo>
                      <a:pt x="72693" y="192135"/>
                    </a:lnTo>
                    <a:cubicBezTo>
                      <a:pt x="53414" y="192135"/>
                      <a:pt x="34924" y="184476"/>
                      <a:pt x="21291" y="170844"/>
                    </a:cubicBezTo>
                    <a:cubicBezTo>
                      <a:pt x="7659" y="157211"/>
                      <a:pt x="0" y="138721"/>
                      <a:pt x="0" y="119442"/>
                    </a:cubicBezTo>
                    <a:lnTo>
                      <a:pt x="0" y="72693"/>
                    </a:lnTo>
                    <a:cubicBezTo>
                      <a:pt x="0" y="53414"/>
                      <a:pt x="7659" y="34924"/>
                      <a:pt x="21291" y="21291"/>
                    </a:cubicBezTo>
                    <a:cubicBezTo>
                      <a:pt x="34924" y="7659"/>
                      <a:pt x="53414" y="0"/>
                      <a:pt x="72693" y="0"/>
                    </a:cubicBezTo>
                    <a:close/>
                  </a:path>
                </a:pathLst>
              </a:custGeom>
              <a:solidFill>
                <a:srgbClr val="104E2D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8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467759" y="242036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União permanente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67759" y="2164657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Distorções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67759" y="3994228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Defeitos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467759" y="5830120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Variações metalúrgicas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467759" y="7744105"/>
              <a:ext cx="7626177" cy="682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7"/>
                </a:lnSpc>
              </a:pPr>
              <a:r>
                <a:rPr lang="en-US" sz="3576">
                  <a:solidFill>
                    <a:srgbClr val="FFFFFF"/>
                  </a:solidFill>
                  <a:latin typeface="Titillium Web Semi-Bold"/>
                </a:rPr>
                <a:t>Custo relativamente alto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7531542" y="1540903"/>
            <a:ext cx="0" cy="87460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35"/>
          <p:cNvSpPr/>
          <p:nvPr/>
        </p:nvSpPr>
        <p:spPr>
          <a:xfrm>
            <a:off x="10262432" y="1647197"/>
            <a:ext cx="4889583" cy="1351303"/>
          </a:xfrm>
          <a:custGeom>
            <a:avLst/>
            <a:gdLst/>
            <a:ahLst/>
            <a:cxnLst/>
            <a:rect l="l" t="t" r="r" b="b"/>
            <a:pathLst>
              <a:path w="4889583" h="1351303">
                <a:moveTo>
                  <a:pt x="0" y="0"/>
                </a:moveTo>
                <a:lnTo>
                  <a:pt x="4889582" y="0"/>
                </a:lnTo>
                <a:lnTo>
                  <a:pt x="4889582" y="1351303"/>
                </a:lnTo>
                <a:lnTo>
                  <a:pt x="0" y="13513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0" y="343164"/>
            <a:ext cx="11737772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DESVANTAGENS DA SOLDAGEM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41092" y="3041363"/>
            <a:ext cx="10342977" cy="753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7"/>
              </a:lnSpc>
            </a:pPr>
            <a:r>
              <a:rPr lang="en-US" sz="2164">
                <a:solidFill>
                  <a:srgbClr val="114D2D"/>
                </a:solidFill>
                <a:latin typeface="Tahoma Bold"/>
              </a:rPr>
              <a:t>Os navios da Segunda Guerra Mundial foram construídos em grande escala, em um curto espaço de tempo, para atender às necessidades das forças armadas aliadas. A soldagem foi usada como método de construção principal, pois era mais rápida e eficiente do que a construção tradicional com pregos e parafusos.</a:t>
            </a:r>
          </a:p>
          <a:p>
            <a:pPr algn="ctr">
              <a:lnSpc>
                <a:spcPts val="4047"/>
              </a:lnSpc>
            </a:pPr>
            <a:r>
              <a:rPr lang="en-US" sz="2164">
                <a:solidFill>
                  <a:srgbClr val="114D2D"/>
                </a:solidFill>
                <a:latin typeface="Tahoma Bold"/>
              </a:rPr>
              <a:t>No entanto, a soldagem de navios apresenta alguns desafios específicos. As juntas soldadas podem ser mais fracas do que as juntas rebitadas, especialmente quando expostas a condições extremas. Além disso, a soldagem pode produzir tensões residuais no metal, que podem levar à fratura frágil.</a:t>
            </a:r>
          </a:p>
          <a:p>
            <a:pPr algn="ctr">
              <a:lnSpc>
                <a:spcPts val="4047"/>
              </a:lnSpc>
            </a:pPr>
            <a:r>
              <a:rPr lang="en-US" sz="2164">
                <a:solidFill>
                  <a:srgbClr val="114D2D"/>
                </a:solidFill>
                <a:latin typeface="Tahoma Bold"/>
              </a:rPr>
              <a:t>Esses problemas foram evidenciados em alguns casos de fraturas de navios da Segunda Guerra Mundial. Um exemplo notável é o caso do navio mercante britânico SS Robin Hood, que afundou em 1944 após uma fratura em uma junta soldada.</a:t>
            </a:r>
          </a:p>
          <a:p>
            <a:pPr algn="ctr">
              <a:lnSpc>
                <a:spcPts val="4047"/>
              </a:lnSpc>
            </a:pPr>
            <a:endParaRPr lang="en-US" sz="2164">
              <a:solidFill>
                <a:srgbClr val="114D2D"/>
              </a:solidFill>
              <a:latin typeface="Tahoma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146534" y="1974246"/>
            <a:ext cx="512137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828">
                <a:solidFill>
                  <a:srgbClr val="114D2D"/>
                </a:solidFill>
                <a:latin typeface="Tahoma Bold"/>
              </a:rPr>
              <a:t>CURIOSIDADE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283" b="-64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83488" y="2567548"/>
            <a:ext cx="10015364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4"/>
              </a:lnSpc>
            </a:pPr>
            <a:r>
              <a:rPr lang="en-US" sz="8928">
                <a:solidFill>
                  <a:srgbClr val="FFFFFF"/>
                </a:solidFill>
                <a:latin typeface="Tahoma Bold"/>
              </a:rPr>
              <a:t>DÚVIDAS ?</a:t>
            </a:r>
          </a:p>
        </p:txBody>
      </p:sp>
      <p:sp>
        <p:nvSpPr>
          <p:cNvPr id="4" name="Freeform 4"/>
          <p:cNvSpPr/>
          <p:nvPr/>
        </p:nvSpPr>
        <p:spPr>
          <a:xfrm>
            <a:off x="7375597" y="4093919"/>
            <a:ext cx="3031144" cy="3299204"/>
          </a:xfrm>
          <a:custGeom>
            <a:avLst/>
            <a:gdLst/>
            <a:ahLst/>
            <a:cxnLst/>
            <a:rect l="l" t="t" r="r" b="b"/>
            <a:pathLst>
              <a:path w="3031144" h="3299204">
                <a:moveTo>
                  <a:pt x="0" y="0"/>
                </a:moveTo>
                <a:lnTo>
                  <a:pt x="3031144" y="0"/>
                </a:lnTo>
                <a:lnTo>
                  <a:pt x="3031144" y="3299204"/>
                </a:lnTo>
                <a:lnTo>
                  <a:pt x="0" y="3299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25887" y="5989764"/>
            <a:ext cx="6395056" cy="4114800"/>
          </a:xfrm>
          <a:custGeom>
            <a:avLst/>
            <a:gdLst/>
            <a:ahLst/>
            <a:cxnLst/>
            <a:rect l="l" t="t" r="r" b="b"/>
            <a:pathLst>
              <a:path w="6395056" h="4114800">
                <a:moveTo>
                  <a:pt x="0" y="0"/>
                </a:moveTo>
                <a:lnTo>
                  <a:pt x="6395055" y="0"/>
                </a:lnTo>
                <a:lnTo>
                  <a:pt x="63950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062" r="-379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95382" y="5285717"/>
            <a:ext cx="7030505" cy="4818846"/>
          </a:xfrm>
          <a:custGeom>
            <a:avLst/>
            <a:gdLst/>
            <a:ahLst/>
            <a:cxnLst/>
            <a:rect l="l" t="t" r="r" b="b"/>
            <a:pathLst>
              <a:path w="7030505" h="4818846">
                <a:moveTo>
                  <a:pt x="0" y="0"/>
                </a:moveTo>
                <a:lnTo>
                  <a:pt x="7030505" y="0"/>
                </a:lnTo>
                <a:lnTo>
                  <a:pt x="7030505" y="4818847"/>
                </a:lnTo>
                <a:lnTo>
                  <a:pt x="0" y="4818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7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13785" y="428758"/>
            <a:ext cx="4997954" cy="5561005"/>
          </a:xfrm>
          <a:custGeom>
            <a:avLst/>
            <a:gdLst/>
            <a:ahLst/>
            <a:cxnLst/>
            <a:rect l="l" t="t" r="r" b="b"/>
            <a:pathLst>
              <a:path w="4997954" h="5561005">
                <a:moveTo>
                  <a:pt x="0" y="0"/>
                </a:moveTo>
                <a:lnTo>
                  <a:pt x="4997954" y="0"/>
                </a:lnTo>
                <a:lnTo>
                  <a:pt x="4997954" y="5561006"/>
                </a:lnTo>
                <a:lnTo>
                  <a:pt x="0" y="5561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83280" y="452463"/>
            <a:ext cx="7030505" cy="4856462"/>
          </a:xfrm>
          <a:custGeom>
            <a:avLst/>
            <a:gdLst/>
            <a:ahLst/>
            <a:cxnLst/>
            <a:rect l="l" t="t" r="r" b="b"/>
            <a:pathLst>
              <a:path w="7030505" h="4856462">
                <a:moveTo>
                  <a:pt x="0" y="0"/>
                </a:moveTo>
                <a:lnTo>
                  <a:pt x="7030505" y="0"/>
                </a:lnTo>
                <a:lnTo>
                  <a:pt x="7030505" y="4856463"/>
                </a:lnTo>
                <a:lnTo>
                  <a:pt x="0" y="4856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409" b="-62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956402" y="5506470"/>
            <a:ext cx="37519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774">
                <a:solidFill>
                  <a:srgbClr val="F6FBFF"/>
                </a:solidFill>
                <a:latin typeface="Tahoma"/>
              </a:rPr>
              <a:t>FIM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8099" y="2436131"/>
            <a:ext cx="16608475" cy="645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1. Marques, P.V., Modenesi, P.J. Bracarense, A.C. Soldagem - Fundamentos e Tecnologia Ed. UFMG, Belo Horizonte, 2005, 362 p.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2. Quites, A.M... Introdução à Soldagem a Arco Voltaico Soldasoft, Florianópolis, 2002, 352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3. Okumura, T., Taniguchi, C. Engenharia de Soldagem e Aplicações, LTC, Rio de Janeiro, 1982, 461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4. Drapinski, J. Elementos de Soldagem. Me Graw-Hill, São Paulo, 1978, 280 p.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5. Wainer, E. et al. Soldagem-Processos e Metalurgia. Ed. Edgard Blücher Ltda, São Paulo. 1992, 494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6. Cary. H.B. Modem Welding Technology. 4ª edição, Prentice-Hall, Englewood Cliffs, 1998, 780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7. American Welding Society Welding Handbook - Welding Processes Volume 2, 8 edição AWS. Miami. 1991, 955 p.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8. Soldagem &amp; Técnicas Conexas: Processos. Ivan Guerra Machado, 1996.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9. Scotti, A; Ponomarev, V., "Soldagem MIG/MAG: Melhor Entendimento, Melhor Desempenho", Artliber Editora Ltda, São Paulo, SP, 2008. 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11. NORRISH, J. Advanced Welding Process, 375pg, Cranfield Institute of Technology, 1992, p. 147.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12. Reis, R.P. &amp; Scotti, A., Fundamentos e Prática da Soldagem a Plasma, 1. ed. São Paulo: Artliber Editora, 2007. v. 1000. 147 p 5.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Sites:</a:t>
            </a: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http://www.demet.ufmg.br/labs/soldagem/ www.cimm.com.br www.infosolda.com.br</a:t>
            </a:r>
          </a:p>
          <a:p>
            <a:pPr algn="just">
              <a:lnSpc>
                <a:spcPts val="1979"/>
              </a:lnSpc>
            </a:pPr>
            <a:endParaRPr lang="en-US" sz="1922">
              <a:solidFill>
                <a:srgbClr val="FFFFFF"/>
              </a:solidFill>
              <a:latin typeface="Open Sans Bold"/>
            </a:endParaRPr>
          </a:p>
          <a:p>
            <a:pPr algn="just">
              <a:lnSpc>
                <a:spcPts val="1979"/>
              </a:lnSpc>
            </a:pPr>
            <a:r>
              <a:rPr lang="en-US" sz="1922">
                <a:solidFill>
                  <a:srgbClr val="FFFFFF"/>
                </a:solidFill>
                <a:latin typeface="Open Sans Bold"/>
              </a:rPr>
              <a:t>http://www.sitedasoldagem.com.br/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6484" y="521675"/>
            <a:ext cx="11872709" cy="111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6471">
                <a:solidFill>
                  <a:srgbClr val="F6FBFF"/>
                </a:solidFill>
                <a:latin typeface="Archivo Black"/>
              </a:rPr>
              <a:t>Referências Bibliográficas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13252" y="7043585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1763322" y="-681241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61975" y="1038225"/>
            <a:ext cx="887877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>
                <a:solidFill>
                  <a:srgbClr val="FFFFFF"/>
                </a:solidFill>
                <a:latin typeface="Tahoma Bold"/>
              </a:rPr>
              <a:t>ROTEIRO SEMÍNÁRIO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58755" y="2713647"/>
            <a:ext cx="8167688" cy="604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/>
          </a:p>
          <a:p>
            <a:pPr marL="626109" lvl="1" indent="-313054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Tahoma"/>
              </a:rPr>
              <a:t>CONCEITO DO PROCESSO</a:t>
            </a:r>
          </a:p>
          <a:p>
            <a:pPr algn="l">
              <a:lnSpc>
                <a:spcPts val="3479"/>
              </a:lnSpc>
            </a:pPr>
            <a:endParaRPr lang="en-US" sz="2899">
              <a:solidFill>
                <a:srgbClr val="FFFFFF"/>
              </a:solidFill>
              <a:latin typeface="Tahoma"/>
            </a:endParaRPr>
          </a:p>
          <a:p>
            <a:pPr marL="626109" lvl="1" indent="-313054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Tahoma"/>
              </a:rPr>
              <a:t>BREVE HISTÓRICO</a:t>
            </a:r>
          </a:p>
          <a:p>
            <a:pPr algn="l">
              <a:lnSpc>
                <a:spcPts val="3479"/>
              </a:lnSpc>
            </a:pPr>
            <a:endParaRPr lang="en-US" sz="2899">
              <a:solidFill>
                <a:srgbClr val="FFFFFF"/>
              </a:solidFill>
              <a:latin typeface="Tahoma"/>
            </a:endParaRPr>
          </a:p>
          <a:p>
            <a:pPr marL="626109" lvl="1" indent="-313054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Tahoma"/>
              </a:rPr>
              <a:t>EQUIPAMENTOS E CONSUMÍVEIS</a:t>
            </a:r>
          </a:p>
          <a:p>
            <a:pPr algn="l">
              <a:lnSpc>
                <a:spcPts val="3479"/>
              </a:lnSpc>
            </a:pPr>
            <a:endParaRPr lang="en-US" sz="2899">
              <a:solidFill>
                <a:srgbClr val="FFFFFF"/>
              </a:solidFill>
              <a:latin typeface="Tahoma"/>
            </a:endParaRPr>
          </a:p>
          <a:p>
            <a:pPr marL="626109" lvl="1" indent="-313054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Tahoma"/>
              </a:rPr>
              <a:t>VANTAGENS E DESVANTAGENS</a:t>
            </a:r>
          </a:p>
          <a:p>
            <a:pPr algn="l">
              <a:lnSpc>
                <a:spcPts val="3479"/>
              </a:lnSpc>
            </a:pPr>
            <a:endParaRPr lang="en-US" sz="2899">
              <a:solidFill>
                <a:srgbClr val="FFFFFF"/>
              </a:solidFill>
              <a:latin typeface="Tahoma"/>
            </a:endParaRPr>
          </a:p>
          <a:p>
            <a:pPr marL="626109" lvl="1" indent="-313054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Tahoma"/>
              </a:rPr>
              <a:t>APLICAÇÕES</a:t>
            </a:r>
          </a:p>
          <a:p>
            <a:pPr algn="l">
              <a:lnSpc>
                <a:spcPts val="3479"/>
              </a:lnSpc>
            </a:pPr>
            <a:endParaRPr lang="en-US" sz="2899">
              <a:solidFill>
                <a:srgbClr val="FFFFFF"/>
              </a:solidFill>
              <a:latin typeface="Tahoma"/>
            </a:endParaRPr>
          </a:p>
          <a:p>
            <a:pPr marL="626109" lvl="1" indent="-313054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Tahoma"/>
              </a:rPr>
              <a:t>INOVAÇÕES</a:t>
            </a:r>
          </a:p>
          <a:p>
            <a:pPr algn="l">
              <a:lnSpc>
                <a:spcPts val="3240"/>
              </a:lnSpc>
            </a:pPr>
            <a:endParaRPr lang="en-US" sz="2899">
              <a:solidFill>
                <a:srgbClr val="FFFFFF"/>
              </a:solidFill>
              <a:latin typeface="Tahoma"/>
            </a:endParaRPr>
          </a:p>
          <a:p>
            <a:pPr algn="l">
              <a:lnSpc>
                <a:spcPts val="3240"/>
              </a:lnSpc>
            </a:pPr>
            <a:endParaRPr lang="en-US" sz="2899">
              <a:solidFill>
                <a:srgbClr val="FFFFFF"/>
              </a:solidFill>
              <a:latin typeface="Tahoma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058398" y="4218109"/>
            <a:ext cx="5272343" cy="4033343"/>
          </a:xfrm>
          <a:custGeom>
            <a:avLst/>
            <a:gdLst/>
            <a:ahLst/>
            <a:cxnLst/>
            <a:rect l="l" t="t" r="r" b="b"/>
            <a:pathLst>
              <a:path w="5272343" h="4033343">
                <a:moveTo>
                  <a:pt x="0" y="0"/>
                </a:moveTo>
                <a:lnTo>
                  <a:pt x="5272343" y="0"/>
                </a:lnTo>
                <a:lnTo>
                  <a:pt x="5272343" y="4033342"/>
                </a:lnTo>
                <a:lnTo>
                  <a:pt x="0" y="4033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10035753" cy="10414999"/>
          </a:xfrm>
          <a:custGeom>
            <a:avLst/>
            <a:gdLst/>
            <a:ahLst/>
            <a:cxnLst/>
            <a:rect l="l" t="t" r="r" b="b"/>
            <a:pathLst>
              <a:path w="10035753" h="10414999">
                <a:moveTo>
                  <a:pt x="0" y="0"/>
                </a:moveTo>
                <a:lnTo>
                  <a:pt x="10035753" y="0"/>
                </a:lnTo>
                <a:lnTo>
                  <a:pt x="10035753" y="10414998"/>
                </a:lnTo>
                <a:lnTo>
                  <a:pt x="0" y="1041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77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-1280360" y="7539863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71704" y="3309735"/>
            <a:ext cx="6033281" cy="238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IMPORTÂNCIA DA </a:t>
            </a:r>
          </a:p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SOLDAGEM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1577" y="467464"/>
            <a:ext cx="12056215" cy="935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6661" lvl="1" indent="-238331" algn="just">
              <a:lnSpc>
                <a:spcPts val="2649"/>
              </a:lnSpc>
              <a:buFont typeface="Arial"/>
              <a:buChar char="•"/>
            </a:pPr>
            <a:r>
              <a:rPr lang="en-US" sz="2207">
                <a:solidFill>
                  <a:srgbClr val="000000"/>
                </a:solidFill>
                <a:latin typeface="Tahoma Bold"/>
              </a:rPr>
              <a:t>Introdução</a:t>
            </a:r>
          </a:p>
          <a:p>
            <a:pPr algn="just">
              <a:lnSpc>
                <a:spcPts val="2649"/>
              </a:lnSpc>
            </a:pPr>
            <a:r>
              <a:rPr lang="en-US" sz="2207">
                <a:solidFill>
                  <a:srgbClr val="000000"/>
                </a:solidFill>
                <a:latin typeface="Tahoma"/>
              </a:rPr>
              <a:t>A soldagem é mais do que apenas unir metais; ela é uma disciplina crítica que afeta a durabilidade e a qualidade em indústrias como automotiva, aeroespacial, energia, e muito mais.</a:t>
            </a:r>
          </a:p>
          <a:p>
            <a:pPr algn="just">
              <a:lnSpc>
                <a:spcPts val="2649"/>
              </a:lnSpc>
            </a:pPr>
            <a:endParaRPr lang="en-US" sz="2207">
              <a:solidFill>
                <a:srgbClr val="000000"/>
              </a:solidFill>
              <a:latin typeface="Tahoma"/>
            </a:endParaRPr>
          </a:p>
          <a:p>
            <a:pPr marL="476661" lvl="1" indent="-238331" algn="just">
              <a:lnSpc>
                <a:spcPts val="2649"/>
              </a:lnSpc>
              <a:buFont typeface="Arial"/>
              <a:buChar char="•"/>
            </a:pPr>
            <a:r>
              <a:rPr lang="en-US" sz="2207">
                <a:solidFill>
                  <a:srgbClr val="000000"/>
                </a:solidFill>
                <a:latin typeface="Tahoma Bold"/>
              </a:rPr>
              <a:t>Contribuição para a Manufatura</a:t>
            </a:r>
          </a:p>
          <a:p>
            <a:pPr algn="just">
              <a:lnSpc>
                <a:spcPts val="2649"/>
              </a:lnSpc>
            </a:pPr>
            <a:r>
              <a:rPr lang="en-US" sz="2207">
                <a:solidFill>
                  <a:srgbClr val="000000"/>
                </a:solidFill>
                <a:latin typeface="Tahoma"/>
              </a:rPr>
              <a:t>A soldagem é responsável por aproximadamente 50% do PIB manufatureiro dos Estados Unidos, demonstrando seu papel vital na economia.</a:t>
            </a:r>
          </a:p>
          <a:p>
            <a:pPr algn="just">
              <a:lnSpc>
                <a:spcPts val="2649"/>
              </a:lnSpc>
            </a:pPr>
            <a:endParaRPr lang="en-US" sz="2207">
              <a:solidFill>
                <a:srgbClr val="000000"/>
              </a:solidFill>
              <a:latin typeface="Tahoma"/>
            </a:endParaRPr>
          </a:p>
          <a:p>
            <a:pPr marL="476661" lvl="1" indent="-238331" algn="just">
              <a:lnSpc>
                <a:spcPts val="2649"/>
              </a:lnSpc>
              <a:buFont typeface="Arial"/>
              <a:buChar char="•"/>
            </a:pPr>
            <a:r>
              <a:rPr lang="en-US" sz="2207">
                <a:solidFill>
                  <a:srgbClr val="000000"/>
                </a:solidFill>
                <a:latin typeface="Tahoma Bold"/>
              </a:rPr>
              <a:t>Tecnologias Avançadas</a:t>
            </a:r>
          </a:p>
          <a:p>
            <a:pPr algn="just">
              <a:lnSpc>
                <a:spcPts val="2649"/>
              </a:lnSpc>
            </a:pPr>
            <a:r>
              <a:rPr lang="en-US" sz="2207">
                <a:solidFill>
                  <a:srgbClr val="000000"/>
                </a:solidFill>
                <a:latin typeface="Tahoma"/>
              </a:rPr>
              <a:t>A soldagem é fundamental na fabricação de estruturas complexas como turbinas a jato, espaçonaves e sistemas de tubulações em usinas nucleares.</a:t>
            </a:r>
          </a:p>
          <a:p>
            <a:pPr algn="just">
              <a:lnSpc>
                <a:spcPts val="2649"/>
              </a:lnSpc>
            </a:pPr>
            <a:endParaRPr lang="en-US" sz="2207">
              <a:solidFill>
                <a:srgbClr val="000000"/>
              </a:solidFill>
              <a:latin typeface="Tahoma"/>
            </a:endParaRPr>
          </a:p>
          <a:p>
            <a:pPr marL="476661" lvl="1" indent="-238331" algn="just">
              <a:lnSpc>
                <a:spcPts val="2649"/>
              </a:lnSpc>
              <a:buFont typeface="Arial"/>
              <a:buChar char="•"/>
            </a:pPr>
            <a:r>
              <a:rPr lang="en-US" sz="2207">
                <a:solidFill>
                  <a:srgbClr val="000000"/>
                </a:solidFill>
                <a:latin typeface="Tahoma Bold"/>
              </a:rPr>
              <a:t>Inovação e Sustentabilidade</a:t>
            </a:r>
          </a:p>
          <a:p>
            <a:pPr algn="just">
              <a:lnSpc>
                <a:spcPts val="2649"/>
              </a:lnSpc>
            </a:pPr>
            <a:r>
              <a:rPr lang="en-US" sz="2207">
                <a:solidFill>
                  <a:srgbClr val="000000"/>
                </a:solidFill>
                <a:latin typeface="Tahoma"/>
              </a:rPr>
              <a:t>Novas técnicas de soldagem estão emergindo para atender às demandas de eficiência energética e redução de emissões.</a:t>
            </a:r>
          </a:p>
          <a:p>
            <a:pPr algn="just">
              <a:lnSpc>
                <a:spcPts val="2649"/>
              </a:lnSpc>
            </a:pPr>
            <a:endParaRPr lang="en-US" sz="2207">
              <a:solidFill>
                <a:srgbClr val="000000"/>
              </a:solidFill>
              <a:latin typeface="Tahoma"/>
            </a:endParaRPr>
          </a:p>
          <a:p>
            <a:pPr marL="476661" lvl="1" indent="-238331" algn="just">
              <a:lnSpc>
                <a:spcPts val="2649"/>
              </a:lnSpc>
              <a:buFont typeface="Arial"/>
              <a:buChar char="•"/>
            </a:pPr>
            <a:r>
              <a:rPr lang="en-US" sz="2207">
                <a:solidFill>
                  <a:srgbClr val="000000"/>
                </a:solidFill>
                <a:latin typeface="Tahoma Bold"/>
              </a:rPr>
              <a:t>Interdisciplinaridade</a:t>
            </a:r>
          </a:p>
          <a:p>
            <a:pPr algn="just">
              <a:lnSpc>
                <a:spcPts val="2649"/>
              </a:lnSpc>
            </a:pPr>
            <a:r>
              <a:rPr lang="en-US" sz="2207">
                <a:solidFill>
                  <a:srgbClr val="000000"/>
                </a:solidFill>
                <a:latin typeface="Tahoma"/>
              </a:rPr>
              <a:t>O campo da soldagem cruza com outras disciplinas da engenharia, como ciência dos materiais, engenharia mecânica e até mesmo ciência da computação para simulações e automação.</a:t>
            </a:r>
          </a:p>
          <a:p>
            <a:pPr algn="just">
              <a:lnSpc>
                <a:spcPts val="2649"/>
              </a:lnSpc>
            </a:pPr>
            <a:endParaRPr lang="en-US" sz="2207">
              <a:solidFill>
                <a:srgbClr val="000000"/>
              </a:solidFill>
              <a:latin typeface="Tahoma"/>
            </a:endParaRPr>
          </a:p>
          <a:p>
            <a:pPr marL="476661" lvl="1" indent="-238331" algn="just">
              <a:lnSpc>
                <a:spcPts val="2649"/>
              </a:lnSpc>
              <a:buFont typeface="Arial"/>
              <a:buChar char="•"/>
            </a:pPr>
            <a:r>
              <a:rPr lang="en-US" sz="2207">
                <a:solidFill>
                  <a:srgbClr val="000000"/>
                </a:solidFill>
                <a:latin typeface="Tahoma Bold"/>
              </a:rPr>
              <a:t>Segurança e Integridade Estrutural</a:t>
            </a:r>
          </a:p>
          <a:p>
            <a:pPr algn="just">
              <a:lnSpc>
                <a:spcPts val="2649"/>
              </a:lnSpc>
            </a:pPr>
            <a:r>
              <a:rPr lang="en-US" sz="2207">
                <a:solidFill>
                  <a:srgbClr val="000000"/>
                </a:solidFill>
                <a:latin typeface="Tahoma"/>
              </a:rPr>
              <a:t>A qualidade da soldagem é crucial para a segurança em setores críticos, como infraestrutura civil, transporte e instalações médicas.</a:t>
            </a:r>
          </a:p>
          <a:p>
            <a:pPr algn="just">
              <a:lnSpc>
                <a:spcPts val="2649"/>
              </a:lnSpc>
            </a:pPr>
            <a:endParaRPr lang="en-US" sz="2207">
              <a:solidFill>
                <a:srgbClr val="000000"/>
              </a:solidFill>
              <a:latin typeface="Tahoma"/>
            </a:endParaRPr>
          </a:p>
          <a:p>
            <a:pPr marL="476661" lvl="1" indent="-238331" algn="just">
              <a:lnSpc>
                <a:spcPts val="2649"/>
              </a:lnSpc>
              <a:buFont typeface="Arial"/>
              <a:buChar char="•"/>
            </a:pPr>
            <a:r>
              <a:rPr lang="en-US" sz="2207">
                <a:solidFill>
                  <a:srgbClr val="000000"/>
                </a:solidFill>
                <a:latin typeface="Tahoma Bold"/>
              </a:rPr>
              <a:t>Pesquisa e Desenvolvimento</a:t>
            </a:r>
          </a:p>
          <a:p>
            <a:pPr algn="just">
              <a:lnSpc>
                <a:spcPts val="2649"/>
              </a:lnSpc>
            </a:pPr>
            <a:r>
              <a:rPr lang="en-US" sz="2207">
                <a:solidFill>
                  <a:srgbClr val="000000"/>
                </a:solidFill>
                <a:latin typeface="Tahoma"/>
              </a:rPr>
              <a:t>Investimentos contínuos em P&amp;D estão levando a avanços em métodos de soldagem, tornando-os mais eficazes, seguros e ambientalmente amigáveis.</a:t>
            </a:r>
          </a:p>
          <a:p>
            <a:pPr algn="just">
              <a:lnSpc>
                <a:spcPts val="2649"/>
              </a:lnSpc>
              <a:spcBef>
                <a:spcPct val="0"/>
              </a:spcBef>
            </a:pPr>
            <a:endParaRPr lang="en-US" sz="2207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10035753" cy="10414999"/>
          </a:xfrm>
          <a:custGeom>
            <a:avLst/>
            <a:gdLst/>
            <a:ahLst/>
            <a:cxnLst/>
            <a:rect l="l" t="t" r="r" b="b"/>
            <a:pathLst>
              <a:path w="10035753" h="10414999">
                <a:moveTo>
                  <a:pt x="0" y="0"/>
                </a:moveTo>
                <a:lnTo>
                  <a:pt x="10035753" y="0"/>
                </a:lnTo>
                <a:lnTo>
                  <a:pt x="10035753" y="10414998"/>
                </a:lnTo>
                <a:lnTo>
                  <a:pt x="0" y="1041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77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-1280360" y="7539863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61577" y="1439550"/>
            <a:ext cx="5654886" cy="3703950"/>
          </a:xfrm>
          <a:custGeom>
            <a:avLst/>
            <a:gdLst/>
            <a:ahLst/>
            <a:cxnLst/>
            <a:rect l="l" t="t" r="r" b="b"/>
            <a:pathLst>
              <a:path w="5654886" h="3703950">
                <a:moveTo>
                  <a:pt x="0" y="0"/>
                </a:moveTo>
                <a:lnTo>
                  <a:pt x="5654886" y="0"/>
                </a:lnTo>
                <a:lnTo>
                  <a:pt x="5654886" y="3703950"/>
                </a:lnTo>
                <a:lnTo>
                  <a:pt x="0" y="3703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11461" y="6043337"/>
            <a:ext cx="5705001" cy="3604684"/>
          </a:xfrm>
          <a:custGeom>
            <a:avLst/>
            <a:gdLst/>
            <a:ahLst/>
            <a:cxnLst/>
            <a:rect l="l" t="t" r="r" b="b"/>
            <a:pathLst>
              <a:path w="5705001" h="3604684">
                <a:moveTo>
                  <a:pt x="0" y="0"/>
                </a:moveTo>
                <a:lnTo>
                  <a:pt x="5705002" y="0"/>
                </a:lnTo>
                <a:lnTo>
                  <a:pt x="5705002" y="3604683"/>
                </a:lnTo>
                <a:lnTo>
                  <a:pt x="0" y="3604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35" b="-153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57401" y="1419225"/>
            <a:ext cx="5591827" cy="3724275"/>
          </a:xfrm>
          <a:custGeom>
            <a:avLst/>
            <a:gdLst/>
            <a:ahLst/>
            <a:cxnLst/>
            <a:rect l="l" t="t" r="r" b="b"/>
            <a:pathLst>
              <a:path w="5591827" h="3724275">
                <a:moveTo>
                  <a:pt x="0" y="0"/>
                </a:moveTo>
                <a:lnTo>
                  <a:pt x="5591827" y="0"/>
                </a:lnTo>
                <a:lnTo>
                  <a:pt x="5591827" y="3724275"/>
                </a:lnTo>
                <a:lnTo>
                  <a:pt x="0" y="3724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935" b="-135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57401" y="6043337"/>
            <a:ext cx="5591827" cy="3604684"/>
          </a:xfrm>
          <a:custGeom>
            <a:avLst/>
            <a:gdLst/>
            <a:ahLst/>
            <a:cxnLst/>
            <a:rect l="l" t="t" r="r" b="b"/>
            <a:pathLst>
              <a:path w="5591827" h="3604684">
                <a:moveTo>
                  <a:pt x="0" y="0"/>
                </a:moveTo>
                <a:lnTo>
                  <a:pt x="5591827" y="0"/>
                </a:lnTo>
                <a:lnTo>
                  <a:pt x="5591827" y="3604683"/>
                </a:lnTo>
                <a:lnTo>
                  <a:pt x="0" y="36046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45" t="-5373" r="-9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71704" y="3309735"/>
            <a:ext cx="6033281" cy="238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IMPORTÂNCIA DA </a:t>
            </a:r>
          </a:p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SOLDAGEM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4018" y="200902"/>
            <a:ext cx="1031978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Tahoma Bold"/>
              </a:rPr>
              <a:t>SETORES QUE UTILIZAM A SOLDAGEM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1577" y="1019175"/>
            <a:ext cx="93105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Tahoma Bold"/>
              </a:rPr>
              <a:t>naval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1577" y="5643287"/>
            <a:ext cx="280291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Tahoma Bold"/>
              </a:rPr>
              <a:t>eletro-eletrônico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57401" y="1039500"/>
            <a:ext cx="215734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Tahoma Bold"/>
              </a:rPr>
              <a:t>aeroespacial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5096" y="5643287"/>
            <a:ext cx="302821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Tahoma Bold"/>
              </a:rPr>
              <a:t>construção civil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10035753" cy="10414999"/>
          </a:xfrm>
          <a:custGeom>
            <a:avLst/>
            <a:gdLst/>
            <a:ahLst/>
            <a:cxnLst/>
            <a:rect l="l" t="t" r="r" b="b"/>
            <a:pathLst>
              <a:path w="10035753" h="10414999">
                <a:moveTo>
                  <a:pt x="0" y="0"/>
                </a:moveTo>
                <a:lnTo>
                  <a:pt x="10035753" y="0"/>
                </a:lnTo>
                <a:lnTo>
                  <a:pt x="10035753" y="10414998"/>
                </a:lnTo>
                <a:lnTo>
                  <a:pt x="0" y="1041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778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-1280360" y="7539863"/>
            <a:ext cx="3526643" cy="3436874"/>
          </a:xfrm>
          <a:custGeom>
            <a:avLst/>
            <a:gdLst/>
            <a:ahLst/>
            <a:cxnLst/>
            <a:rect l="l" t="t" r="r" b="b"/>
            <a:pathLst>
              <a:path w="3526643" h="3436874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61577" y="1439550"/>
            <a:ext cx="5654886" cy="3703950"/>
          </a:xfrm>
          <a:custGeom>
            <a:avLst/>
            <a:gdLst/>
            <a:ahLst/>
            <a:cxnLst/>
            <a:rect l="l" t="t" r="r" b="b"/>
            <a:pathLst>
              <a:path w="5654886" h="3703950">
                <a:moveTo>
                  <a:pt x="0" y="0"/>
                </a:moveTo>
                <a:lnTo>
                  <a:pt x="5654886" y="0"/>
                </a:lnTo>
                <a:lnTo>
                  <a:pt x="5654886" y="3703950"/>
                </a:lnTo>
                <a:lnTo>
                  <a:pt x="0" y="3703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54" b="-95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11461" y="6043337"/>
            <a:ext cx="5705001" cy="3604684"/>
          </a:xfrm>
          <a:custGeom>
            <a:avLst/>
            <a:gdLst/>
            <a:ahLst/>
            <a:cxnLst/>
            <a:rect l="l" t="t" r="r" b="b"/>
            <a:pathLst>
              <a:path w="5705001" h="3604684">
                <a:moveTo>
                  <a:pt x="0" y="0"/>
                </a:moveTo>
                <a:lnTo>
                  <a:pt x="5705002" y="0"/>
                </a:lnTo>
                <a:lnTo>
                  <a:pt x="5705002" y="3604683"/>
                </a:lnTo>
                <a:lnTo>
                  <a:pt x="0" y="3604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22" b="-272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57401" y="1419225"/>
            <a:ext cx="5591827" cy="3724275"/>
          </a:xfrm>
          <a:custGeom>
            <a:avLst/>
            <a:gdLst/>
            <a:ahLst/>
            <a:cxnLst/>
            <a:rect l="l" t="t" r="r" b="b"/>
            <a:pathLst>
              <a:path w="5591827" h="3724275">
                <a:moveTo>
                  <a:pt x="0" y="0"/>
                </a:moveTo>
                <a:lnTo>
                  <a:pt x="5591827" y="0"/>
                </a:lnTo>
                <a:lnTo>
                  <a:pt x="5591827" y="3724275"/>
                </a:lnTo>
                <a:lnTo>
                  <a:pt x="0" y="3724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1" b="-1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57401" y="6043337"/>
            <a:ext cx="5645318" cy="3604684"/>
          </a:xfrm>
          <a:custGeom>
            <a:avLst/>
            <a:gdLst/>
            <a:ahLst/>
            <a:cxnLst/>
            <a:rect l="l" t="t" r="r" b="b"/>
            <a:pathLst>
              <a:path w="5645318" h="3604684">
                <a:moveTo>
                  <a:pt x="0" y="0"/>
                </a:moveTo>
                <a:lnTo>
                  <a:pt x="5645318" y="0"/>
                </a:lnTo>
                <a:lnTo>
                  <a:pt x="5645318" y="3604683"/>
                </a:lnTo>
                <a:lnTo>
                  <a:pt x="0" y="36046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75" b="-197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71704" y="3309735"/>
            <a:ext cx="6033281" cy="238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IMPORTÂNCIA DA </a:t>
            </a:r>
          </a:p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SOLDAGEM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4018" y="200902"/>
            <a:ext cx="1031978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Tahoma Bold"/>
              </a:rPr>
              <a:t>SETORES QUE UTILIZAM A SOLDAGEM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76063" y="1019175"/>
            <a:ext cx="280291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Tahoma Bold"/>
              </a:rPr>
              <a:t>automobilística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11461" y="5643287"/>
            <a:ext cx="224984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Tahoma Bold"/>
              </a:rPr>
              <a:t>petroquímica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3910" y="1039500"/>
            <a:ext cx="244177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Tahoma Bold"/>
              </a:rPr>
              <a:t>farmacêutica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5096" y="5643287"/>
            <a:ext cx="351807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Tahoma Bold"/>
              </a:rPr>
              <a:t>alimentos e bebida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597531"/>
          </a:xfrm>
          <a:custGeom>
            <a:avLst/>
            <a:gdLst/>
            <a:ahLst/>
            <a:cxnLst/>
            <a:rect l="l" t="t" r="r" b="b"/>
            <a:pathLst>
              <a:path w="22669718" h="1597531">
                <a:moveTo>
                  <a:pt x="0" y="0"/>
                </a:moveTo>
                <a:lnTo>
                  <a:pt x="22669718" y="0"/>
                </a:lnTo>
                <a:lnTo>
                  <a:pt x="22669718" y="1597530"/>
                </a:lnTo>
                <a:lnTo>
                  <a:pt x="0" y="1597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5409" b="-11736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329" y="339478"/>
            <a:ext cx="60332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APLICAÇÕES</a:t>
            </a:r>
          </a:p>
        </p:txBody>
      </p:sp>
      <p:sp>
        <p:nvSpPr>
          <p:cNvPr id="4" name="Freeform 4"/>
          <p:cNvSpPr/>
          <p:nvPr/>
        </p:nvSpPr>
        <p:spPr>
          <a:xfrm>
            <a:off x="2106789" y="2000495"/>
            <a:ext cx="13780771" cy="7828250"/>
          </a:xfrm>
          <a:custGeom>
            <a:avLst/>
            <a:gdLst/>
            <a:ahLst/>
            <a:cxnLst/>
            <a:rect l="l" t="t" r="r" b="b"/>
            <a:pathLst>
              <a:path w="13780771" h="7828250">
                <a:moveTo>
                  <a:pt x="0" y="0"/>
                </a:moveTo>
                <a:lnTo>
                  <a:pt x="13780771" y="0"/>
                </a:lnTo>
                <a:lnTo>
                  <a:pt x="13780771" y="7828249"/>
                </a:lnTo>
                <a:lnTo>
                  <a:pt x="0" y="7828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842" b="-4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81718" y="-63999"/>
            <a:ext cx="22669718" cy="1604903"/>
          </a:xfrm>
          <a:custGeom>
            <a:avLst/>
            <a:gdLst/>
            <a:ahLst/>
            <a:cxnLst/>
            <a:rect l="l" t="t" r="r" b="b"/>
            <a:pathLst>
              <a:path w="22669718" h="1604903">
                <a:moveTo>
                  <a:pt x="0" y="0"/>
                </a:moveTo>
                <a:lnTo>
                  <a:pt x="22669718" y="0"/>
                </a:lnTo>
                <a:lnTo>
                  <a:pt x="22669718" y="1604902"/>
                </a:lnTo>
                <a:lnTo>
                  <a:pt x="0" y="160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741" b="-1167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0687" y="1666137"/>
            <a:ext cx="11456865" cy="8401143"/>
          </a:xfrm>
          <a:custGeom>
            <a:avLst/>
            <a:gdLst/>
            <a:ahLst/>
            <a:cxnLst/>
            <a:rect l="l" t="t" r="r" b="b"/>
            <a:pathLst>
              <a:path w="11456865" h="8401143">
                <a:moveTo>
                  <a:pt x="0" y="0"/>
                </a:moveTo>
                <a:lnTo>
                  <a:pt x="11456864" y="0"/>
                </a:lnTo>
                <a:lnTo>
                  <a:pt x="11456864" y="8401143"/>
                </a:lnTo>
                <a:lnTo>
                  <a:pt x="0" y="8401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661" b="-7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329" y="339478"/>
            <a:ext cx="60332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r>
              <a:rPr lang="en-US" sz="5228">
                <a:solidFill>
                  <a:srgbClr val="FFFFFF"/>
                </a:solidFill>
                <a:latin typeface="Tahoma Bold"/>
              </a:rPr>
              <a:t>APLICAÇÕES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1178</Words>
  <Application>Microsoft Office PowerPoint</Application>
  <PresentationFormat>Personalizar</PresentationFormat>
  <Paragraphs>172</Paragraphs>
  <Slides>29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9" baseType="lpstr">
      <vt:lpstr>Open Sans Bold</vt:lpstr>
      <vt:lpstr>Arial Bold</vt:lpstr>
      <vt:lpstr>Arial</vt:lpstr>
      <vt:lpstr>Titillium Web Semi-Bold</vt:lpstr>
      <vt:lpstr>Tahoma Bold</vt:lpstr>
      <vt:lpstr>Arimo Bold</vt:lpstr>
      <vt:lpstr>Archivo Black</vt:lpstr>
      <vt:lpstr>Calibri</vt:lpstr>
      <vt:lpstr>Tahoma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1</dc:title>
  <cp:lastModifiedBy>Saldanha</cp:lastModifiedBy>
  <cp:revision>3</cp:revision>
  <dcterms:created xsi:type="dcterms:W3CDTF">2006-08-16T00:00:00Z</dcterms:created>
  <dcterms:modified xsi:type="dcterms:W3CDTF">2023-10-05T15:18:33Z</dcterms:modified>
  <dc:identifier>DAFsxpeWuVw</dc:identifier>
</cp:coreProperties>
</file>